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26" y="-9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FB8AF70-EDE3-49FE-A319-894045370032}" type="datetimeFigureOut">
              <a:rPr lang="en-AU" smtClean="0"/>
              <a:pPr/>
              <a:t>5/02/2014</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6412861-C21D-4751-86D7-7D76E27A5B90}"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DE16345-4362-4598-AE10-C49E83626F7F}" type="datetimeFigureOut">
              <a:rPr lang="en-AU" smtClean="0"/>
              <a:pPr/>
              <a:t>5/02/2014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E16345-4362-4598-AE10-C49E83626F7F}" type="datetimeFigureOut">
              <a:rPr lang="en-AU" smtClean="0"/>
              <a:pPr/>
              <a:t>5/02/2014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E16345-4362-4598-AE10-C49E83626F7F}" type="datetimeFigureOut">
              <a:rPr lang="en-AU" smtClean="0"/>
              <a:pPr/>
              <a:t>5/02/2014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DE16345-4362-4598-AE10-C49E83626F7F}" type="datetimeFigureOut">
              <a:rPr lang="en-AU" smtClean="0"/>
              <a:pPr/>
              <a:t>5/02/2014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16345-4362-4598-AE10-C49E83626F7F}" type="datetimeFigureOut">
              <a:rPr lang="en-AU" smtClean="0"/>
              <a:pPr/>
              <a:t>5/02/2014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DE16345-4362-4598-AE10-C49E83626F7F}" type="datetimeFigureOut">
              <a:rPr lang="en-AU" smtClean="0"/>
              <a:pPr/>
              <a:t>5/02/2014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DE16345-4362-4598-AE10-C49E83626F7F}" type="datetimeFigureOut">
              <a:rPr lang="en-AU" smtClean="0"/>
              <a:pPr/>
              <a:t>5/02/2014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DE16345-4362-4598-AE10-C49E83626F7F}" type="datetimeFigureOut">
              <a:rPr lang="en-AU" smtClean="0"/>
              <a:pPr/>
              <a:t>5/02/2014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16345-4362-4598-AE10-C49E83626F7F}" type="datetimeFigureOut">
              <a:rPr lang="en-AU" smtClean="0"/>
              <a:pPr/>
              <a:t>5/02/2014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16345-4362-4598-AE10-C49E83626F7F}" type="datetimeFigureOut">
              <a:rPr lang="en-AU" smtClean="0"/>
              <a:pPr/>
              <a:t>5/02/2014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16345-4362-4598-AE10-C49E83626F7F}" type="datetimeFigureOut">
              <a:rPr lang="en-AU" smtClean="0"/>
              <a:pPr/>
              <a:t>5/02/2014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2D0B4DC-423B-47EA-A208-0AF84ADE3BB0}"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E16345-4362-4598-AE10-C49E83626F7F}" type="datetimeFigureOut">
              <a:rPr lang="en-AU" smtClean="0"/>
              <a:pPr/>
              <a:t>5/02/2014</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D0B4DC-423B-47EA-A208-0AF84ADE3BB0}"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hyperlink" Target="https://www.google.com.au/url?sa=i&amp;rct=j&amp;q=&amp;esrc=s&amp;frm=1&amp;source=images&amp;cd=&amp;cad=rja&amp;docid=aEMEXS11bxMveM&amp;tbnid=hBaXhltvfqg3VM:&amp;ved=0CAUQjRw&amp;url=https://www.boundless.com/u-s-history/religion-romanticism-and-cultural-reform-1820-1860/the-second-great-awakening/frontier-revivals/&amp;ei=BWftUpmTNISvlQWW4IAg&amp;psig=AFQjCNER5W1OakA-kXuur5YE7PzTqlj7eQ&amp;ust=139137637524255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au/url?sa=i&amp;rct=j&amp;q=&amp;esrc=s&amp;frm=1&amp;source=images&amp;cd=&amp;cad=rja&amp;docid=t-maR_mh_UcoSM&amp;tbnid=LHX75LJsC6RvWM:&amp;ved=0CAUQjRw&amp;url=http://www.theworldrace.org/&amp;ei=IWjtUr_AN8PvkQWiw4HQCA&amp;psig=AFQjCNHHu_KqifItogKf3r_7UCHifaZnXA&amp;ust=1391376767064161" TargetMode="Externa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www.google.com.au/url?sa=i&amp;rct=j&amp;q=&amp;esrc=s&amp;frm=1&amp;source=images&amp;cd=&amp;cad=rja&amp;docid=pU1FfnprGieBfM&amp;tbnid=lrBjC3MsKViuzM:&amp;ved=0CAUQjRw&amp;url=http://www.fbcge.org/missions&amp;ei=aGjtUoLLF8-RkgW9hYD4Dw&amp;psig=AFQjCNFR-94ivGdEMySRJ3WTxqovZwCJUA&amp;ust=139137686199435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au/url?sa=i&amp;rct=j&amp;q=&amp;esrc=s&amp;frm=1&amp;source=images&amp;cd=&amp;cad=rja&amp;docid=hi3L3gN6uRn2kM&amp;tbnid=XQZss3uFr2fkVM:&amp;ved=0CAUQjRw&amp;url=http://exploringafrica.matrix.msu.edu/students/curriculum/m14/pics4.php&amp;ei=9WntUtSaH4W-kgXPr4HICg&amp;bvm=bv.60444564,d.dGI&amp;psig=AFQjCNG3IL9iEoBtyqbUG6U4ETe2F0_AOw&amp;ust=1391377259026375" TargetMode="Externa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hyperlink" Target="http://ehomesrealty.ca/community-profiles/owen-sound-real-estate-community-profile/owen-sound-hospital/"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au/url?sa=i&amp;rct=j&amp;q=&amp;esrc=s&amp;frm=1&amp;source=images&amp;cd=&amp;cad=rja&amp;docid=DMuc-bovEMM73M&amp;tbnid=bF_EY6rXTitNwM:&amp;ved=0CAUQjRw&amp;url=http://www.smart-goals-for-success.com/stick-to-your-goals.html&amp;ei=B2_tUvH7L6W1iQfHxIH4Bg&amp;bvm=bv.60444564,d.aGc&amp;psig=AFQjCNHCMvy_ib95VKZqF3eR_B2nvUgIJw&amp;ust=139137856190492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au/url?sa=i&amp;source=images&amp;cd=&amp;cad=rja&amp;docid=eFVZc0vF6K-DTM&amp;tbnid=jwyhERYQZARdCM&amp;ved=0CAgQjRw&amp;url=http://livingthelectionary.blogspot.com/2012/05/pentecost-b-acts.html&amp;ei=CVntUo6zJo-ZkgWWo4H4BA&amp;psig=AFQjCNEse1rtADf5h3afu7rcTix76toAsA&amp;ust=139137293766850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1.bp.blogspot.com/-HS8AMMsym1s/TbUOQ5cDjhI/AAAAAAAADSE/HFM1ceankTY/s1600/jesus_in_the_clouds.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au/url?sa=i&amp;rct=j&amp;q=&amp;esrc=s&amp;frm=1&amp;source=images&amp;cd=&amp;cad=rja&amp;docid=bcrbbkGauplMpM&amp;tbnid=zwcz6KQpjozXSM:&amp;ved=0CAUQjRw&amp;url=http://wallpapersinhq.com/63591-immorality/&amp;ei=u1rtUrLaGtHrkwWAmICwAQ&amp;psig=AFQjCNFWj6mlUvQAZJZgRuk1fQhjS8QKXg&amp;ust=1391373331929888"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au/url?sa=i&amp;rct=j&amp;q=&amp;esrc=s&amp;frm=1&amp;source=images&amp;cd=&amp;cad=rja&amp;docid=ISNnIAWzIHdixM&amp;tbnid=lLnqkYpshgJzRM:&amp;ved=0CAUQjRw&amp;url=http://www.evangelicaloutreach.org/drunk.htm&amp;ei=UF_tUoCOIcbPkQXBtYHAAw&amp;psig=AFQjCNFcj0Cp3i82TbtKUwdX_kB9wfZtUQ&amp;ust=1391374447724057"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austinolive.files.wordpress.com/2013/08/14026-620x-4-4304-14026-hypocrisy1jpg-620x.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87573"/>
          </a:xfrm>
        </p:spPr>
        <p:txBody>
          <a:bodyPr>
            <a:normAutofit fontScale="90000"/>
          </a:bodyPr>
          <a:lstStyle/>
          <a:p>
            <a:r>
              <a:rPr lang="en-AU" dirty="0" smtClean="0"/>
              <a:t>The House that Jack Built and the Church that Jesus Built</a:t>
            </a:r>
            <a:endParaRPr lang="en-AU" dirty="0"/>
          </a:p>
        </p:txBody>
      </p:sp>
      <p:sp>
        <p:nvSpPr>
          <p:cNvPr id="3" name="Subtitle 2"/>
          <p:cNvSpPr>
            <a:spLocks noGrp="1"/>
          </p:cNvSpPr>
          <p:nvPr>
            <p:ph type="subTitle" idx="1"/>
          </p:nvPr>
        </p:nvSpPr>
        <p:spPr/>
        <p:txBody>
          <a:bodyPr/>
          <a:lstStyle/>
          <a:p>
            <a:endParaRPr lang="en-AU"/>
          </a:p>
        </p:txBody>
      </p:sp>
      <p:pic>
        <p:nvPicPr>
          <p:cNvPr id="11266" name="Picture 2" descr="http://2.bp.blogspot.com/_iR70Wz3kK60/SPORpqManBI/AAAAAAAAAVc/QceAWNm6wBU/s1600/Acts+2+Wordle.JPG"/>
          <p:cNvPicPr>
            <a:picLocks noChangeAspect="1" noChangeArrowheads="1"/>
          </p:cNvPicPr>
          <p:nvPr/>
        </p:nvPicPr>
        <p:blipFill>
          <a:blip r:embed="rId2" cstate="print"/>
          <a:srcRect/>
          <a:stretch>
            <a:fillRect/>
          </a:stretch>
        </p:blipFill>
        <p:spPr bwMode="auto">
          <a:xfrm>
            <a:off x="323528" y="1045914"/>
            <a:ext cx="8395161" cy="409758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normAutofit fontScale="92500" lnSpcReduction="20000"/>
          </a:bodyPr>
          <a:lstStyle/>
          <a:p>
            <a:endParaRPr lang="en-AU"/>
          </a:p>
        </p:txBody>
      </p:sp>
      <p:sp>
        <p:nvSpPr>
          <p:cNvPr id="4" name="Content Placeholder 3"/>
          <p:cNvSpPr>
            <a:spLocks noGrp="1"/>
          </p:cNvSpPr>
          <p:nvPr>
            <p:ph sz="half" idx="2"/>
          </p:nvPr>
        </p:nvSpPr>
        <p:spPr>
          <a:xfrm>
            <a:off x="5436096" y="1275606"/>
            <a:ext cx="3707904" cy="3168351"/>
          </a:xfrm>
        </p:spPr>
        <p:txBody>
          <a:bodyPr>
            <a:normAutofit fontScale="92500" lnSpcReduction="20000"/>
          </a:bodyPr>
          <a:lstStyle/>
          <a:p>
            <a:r>
              <a:rPr lang="en-AU" b="1" i="1" dirty="0"/>
              <a:t>This is the man who stood against the mockery of hypocrisy caused by the mess made by the priest who was a disciple, who ate the yeast that lay in the church that Jesus Built</a:t>
            </a:r>
            <a:endParaRPr lang="en-AU" dirty="0"/>
          </a:p>
        </p:txBody>
      </p:sp>
      <p:pic>
        <p:nvPicPr>
          <p:cNvPr id="22530" name="Picture 2" descr="http://www.funforlesstours.com/images/luther1(1).jpg"/>
          <p:cNvPicPr>
            <a:picLocks noChangeAspect="1" noChangeArrowheads="1"/>
          </p:cNvPicPr>
          <p:nvPr/>
        </p:nvPicPr>
        <p:blipFill>
          <a:blip r:embed="rId2" cstate="print"/>
          <a:srcRect/>
          <a:stretch>
            <a:fillRect/>
          </a:stretch>
        </p:blipFill>
        <p:spPr bwMode="auto">
          <a:xfrm>
            <a:off x="179512" y="699542"/>
            <a:ext cx="5376597" cy="40324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normAutofit fontScale="77500" lnSpcReduction="20000"/>
          </a:bodyPr>
          <a:lstStyle/>
          <a:p>
            <a:endParaRPr lang="en-AU"/>
          </a:p>
        </p:txBody>
      </p:sp>
      <p:sp>
        <p:nvSpPr>
          <p:cNvPr id="4" name="Content Placeholder 3"/>
          <p:cNvSpPr>
            <a:spLocks noGrp="1"/>
          </p:cNvSpPr>
          <p:nvPr>
            <p:ph sz="half" idx="2"/>
          </p:nvPr>
        </p:nvSpPr>
        <p:spPr>
          <a:xfrm>
            <a:off x="4648200" y="2931790"/>
            <a:ext cx="4038600" cy="2448272"/>
          </a:xfrm>
        </p:spPr>
        <p:txBody>
          <a:bodyPr>
            <a:normAutofit fontScale="77500" lnSpcReduction="20000"/>
          </a:bodyPr>
          <a:lstStyle/>
          <a:p>
            <a:r>
              <a:rPr lang="en-AU" b="1" i="1" dirty="0"/>
              <a:t>These are the revivals which followed the man who stood against the mockery of hypocrisy caused by the mess made by the priest who was a disciple, who ate the yeast that lay in the church that Jesus Built</a:t>
            </a:r>
            <a:endParaRPr lang="en-AU" dirty="0"/>
          </a:p>
        </p:txBody>
      </p:sp>
      <p:pic>
        <p:nvPicPr>
          <p:cNvPr id="23554" name="Picture 2" descr="Branham in Durban"/>
          <p:cNvPicPr>
            <a:picLocks noChangeAspect="1" noChangeArrowheads="1"/>
          </p:cNvPicPr>
          <p:nvPr/>
        </p:nvPicPr>
        <p:blipFill>
          <a:blip r:embed="rId2" cstate="print"/>
          <a:srcRect/>
          <a:stretch>
            <a:fillRect/>
          </a:stretch>
        </p:blipFill>
        <p:spPr bwMode="auto">
          <a:xfrm>
            <a:off x="107504" y="0"/>
            <a:ext cx="4273550" cy="2846388"/>
          </a:xfrm>
          <a:prstGeom prst="rect">
            <a:avLst/>
          </a:prstGeom>
          <a:noFill/>
        </p:spPr>
      </p:pic>
      <p:pic>
        <p:nvPicPr>
          <p:cNvPr id="23556" name="Picture 4" descr="Inside Oral Roberts tent"/>
          <p:cNvPicPr>
            <a:picLocks noChangeAspect="1" noChangeArrowheads="1"/>
          </p:cNvPicPr>
          <p:nvPr/>
        </p:nvPicPr>
        <p:blipFill>
          <a:blip r:embed="rId3" cstate="print"/>
          <a:srcRect/>
          <a:stretch>
            <a:fillRect/>
          </a:stretch>
        </p:blipFill>
        <p:spPr bwMode="auto">
          <a:xfrm>
            <a:off x="179512" y="3003798"/>
            <a:ext cx="4273550" cy="1811338"/>
          </a:xfrm>
          <a:prstGeom prst="rect">
            <a:avLst/>
          </a:prstGeom>
          <a:noFill/>
        </p:spPr>
      </p:pic>
      <p:pic>
        <p:nvPicPr>
          <p:cNvPr id="23558" name="Picture 6" descr="http://figures.boundless.com/796/full/1839-meth.jpeg">
            <a:hlinkClick r:id="rId4"/>
          </p:cNvPr>
          <p:cNvPicPr>
            <a:picLocks noChangeAspect="1" noChangeArrowheads="1"/>
          </p:cNvPicPr>
          <p:nvPr/>
        </p:nvPicPr>
        <p:blipFill>
          <a:blip r:embed="rId5" cstate="print"/>
          <a:srcRect/>
          <a:stretch>
            <a:fillRect/>
          </a:stretch>
        </p:blipFill>
        <p:spPr bwMode="auto">
          <a:xfrm>
            <a:off x="4521200" y="-452586"/>
            <a:ext cx="4622800" cy="33591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normAutofit fontScale="85000" lnSpcReduction="20000"/>
          </a:bodyPr>
          <a:lstStyle/>
          <a:p>
            <a:endParaRPr lang="en-AU"/>
          </a:p>
        </p:txBody>
      </p:sp>
      <p:sp>
        <p:nvSpPr>
          <p:cNvPr id="4" name="Content Placeholder 3"/>
          <p:cNvSpPr>
            <a:spLocks noGrp="1"/>
          </p:cNvSpPr>
          <p:nvPr>
            <p:ph sz="half" idx="2"/>
          </p:nvPr>
        </p:nvSpPr>
        <p:spPr>
          <a:xfrm>
            <a:off x="5940152" y="987574"/>
            <a:ext cx="3203848" cy="3960440"/>
          </a:xfrm>
        </p:spPr>
        <p:txBody>
          <a:bodyPr>
            <a:normAutofit fontScale="85000" lnSpcReduction="20000"/>
          </a:bodyPr>
          <a:lstStyle/>
          <a:p>
            <a:r>
              <a:rPr lang="en-AU" b="1" i="1" dirty="0"/>
              <a:t>These are the Missions that came out of the revivals which followed the man who stood against the mockery of hypocrisy caused by the mess made by the priest who was a disciple, who ate the yeast that lay in the church that Jesus Built</a:t>
            </a:r>
            <a:endParaRPr lang="en-AU" dirty="0"/>
          </a:p>
        </p:txBody>
      </p:sp>
      <p:pic>
        <p:nvPicPr>
          <p:cNvPr id="24580" name="Picture 4" descr="https://encrypted-tbn3.gstatic.com/images?q=tbn:ANd9GcTN8Dq60IJ_kG_H5-mEXVpVc9qtH2adR0l4H7mnhY5JHP5Qv71y9A">
            <a:hlinkClick r:id="rId2"/>
          </p:cNvPr>
          <p:cNvPicPr>
            <a:picLocks noChangeAspect="1" noChangeArrowheads="1"/>
          </p:cNvPicPr>
          <p:nvPr/>
        </p:nvPicPr>
        <p:blipFill>
          <a:blip r:embed="rId3" cstate="print"/>
          <a:srcRect/>
          <a:stretch>
            <a:fillRect/>
          </a:stretch>
        </p:blipFill>
        <p:spPr bwMode="auto">
          <a:xfrm>
            <a:off x="0" y="2427734"/>
            <a:ext cx="6164335" cy="2520280"/>
          </a:xfrm>
          <a:prstGeom prst="rect">
            <a:avLst/>
          </a:prstGeom>
          <a:noFill/>
        </p:spPr>
      </p:pic>
      <p:pic>
        <p:nvPicPr>
          <p:cNvPr id="24582" name="Picture 6" descr="http://www.fbcge.org/uploads/featuredHarvestworld.jpg">
            <a:hlinkClick r:id="rId4"/>
          </p:cNvPr>
          <p:cNvPicPr>
            <a:picLocks noChangeAspect="1" noChangeArrowheads="1"/>
          </p:cNvPicPr>
          <p:nvPr/>
        </p:nvPicPr>
        <p:blipFill>
          <a:blip r:embed="rId5" cstate="print"/>
          <a:srcRect/>
          <a:stretch>
            <a:fillRect/>
          </a:stretch>
        </p:blipFill>
        <p:spPr bwMode="auto">
          <a:xfrm>
            <a:off x="0" y="0"/>
            <a:ext cx="6188440" cy="23665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normAutofit fontScale="62500" lnSpcReduction="20000"/>
          </a:bodyPr>
          <a:lstStyle/>
          <a:p>
            <a:endParaRPr lang="en-AU"/>
          </a:p>
        </p:txBody>
      </p:sp>
      <p:sp>
        <p:nvSpPr>
          <p:cNvPr id="4" name="Content Placeholder 3"/>
          <p:cNvSpPr>
            <a:spLocks noGrp="1"/>
          </p:cNvSpPr>
          <p:nvPr>
            <p:ph sz="half" idx="2"/>
          </p:nvPr>
        </p:nvSpPr>
        <p:spPr>
          <a:xfrm>
            <a:off x="2987824" y="3147814"/>
            <a:ext cx="6156176" cy="1995686"/>
          </a:xfrm>
        </p:spPr>
        <p:txBody>
          <a:bodyPr>
            <a:normAutofit fontScale="62500" lnSpcReduction="20000"/>
          </a:bodyPr>
          <a:lstStyle/>
          <a:p>
            <a:r>
              <a:rPr lang="en-AU" b="1" i="1" dirty="0"/>
              <a:t>These are the schools hospitals and humanitarian institutions that were birthed out of the missions which came from revivals which followed the man who stood against the mockery of hypocrisy caused by the mess made by the priest </a:t>
            </a:r>
            <a:r>
              <a:rPr lang="en-AU" b="1" i="1" dirty="0" smtClean="0"/>
              <a:t>who was a disciple who ate </a:t>
            </a:r>
            <a:r>
              <a:rPr lang="en-AU" b="1" i="1" dirty="0"/>
              <a:t>the yeast that lay in the church that Jesus Built</a:t>
            </a:r>
            <a:br>
              <a:rPr lang="en-AU" b="1" i="1" dirty="0"/>
            </a:br>
            <a:endParaRPr lang="en-AU" dirty="0"/>
          </a:p>
        </p:txBody>
      </p:sp>
      <p:sp>
        <p:nvSpPr>
          <p:cNvPr id="25602" name="AutoShape 2" descr="data:image/jpeg;base64,/9j/4AAQSkZJRgABAQAAAQABAAD/2wCEAAkGBxQTEhUTExQWFhUXGB4aGRgYGRofHRocHCAaHBodHhwcHCggHB4mHBwcIjEhJSkrLi4uHR8zODMsNygtLisBCgoKDg0OGxAQGywkICQsLzQ0LzQsLCwsLDQvLCwsLDQsLCwsLDQsLCwsLCwsLCwsLCwsLCwsLCwsLCwsLCwsLP/AABEIAL4BCQMBIgACEQEDEQH/xAAcAAACAwEBAQEAAAAAAAAAAAAFBgMEBwIBAAj/xABCEAACAQIEAwUFBgUDAwMFAAABAhEAAwQSITEFQVEGEyJhcTKBkaHRI0JSscHwBxQWYuEVkvEzU3JDc4IkY7LC4v/EABkBAAMBAQEAAAAAAAAAAAAAAAECAwAEBf/EACoRAAICAgIBBAIBBAMAAAAAAAABAhEDIRIxQQQTIlFh8DIUgaHBM3GR/9oADAMBAAIRAxEAPwDY8LglsgqgABM6DnoKH9prRaxcUGAUM6GdtCIr2xi2Nl2nUMY1nYAj517xabmHaNC1v4EiufI7tDx00zJuzNpr2Nt3gwSHGQEDZSJEAj7p1PVqfOLcPsnEpaZRN/viSQJnKu0jlGnSssxmJbO19f8A09E2BJGrPlHOfEfNhWzYrhou3LGJzMr29QBEHOBmBke731Funb/dFciFjhr3Xe1ilkFsSbLLJjuh4VBG0grv1NOOPuPCd2QCWgyJ5MQPIFgBPnVG3wILdFwXG7sXDdW1ACh2mTO5EkmNpNE8RZzKQDE7HoRqD6ggGh7iUvx+0TatAm3jLrW3ZX8Qz5QVG+VbiA+7MD51f4PiS4YMwYqRDARKsoYSOR1I91cYPh9xSrQniaXgnSC5BWRrKtlgxGld8F4Y1mBCgFAGCk+0pMNsJJU6+g3rofGiKsqcQvXPtmFwqlt1BCgSFi2WMkHkzcuQpP7edpbuGZLa+MucyM/s5SFO3UMdJ2FP+N4cXLENlDrlcRM6EKRroddesClPt92cN2yt5mL3LHRQAVMZtJnTfTpQbSQ8FckcdkeOG99libk3G1TwgIYggamQ3SKzjt/w8/6niJgKzK2YjbMq9Om1S4m3ly5mJhgRBC+6Nzypv4r2WxOPdMYmUZrKBg2hLglWjkBlihGVu0dMsag/oT14TkZg85gwMgnKykeEjrodKf8A+HPE7od7LMCoIhSWJAJAkGYEE+zGs+VUuO9l3sWUvlszKAl0Akqo+4Rp1ME+Y6UT7B8MV0N60/2qvleQMsSGCjTmIk8qD5KVD/CWOxmx3GEWzdvC2SUuG3GniIYIDP4ZPyoTw+WxbFtu8eB/aFH1+VEsQHCYgPNsA5wwgSrSDrtIieutDOFsWZnWMyhiSfvcj+c03uNeP3ZH+nUl3+6DnDrys9wKNPC09cwPLltWUfxatN/ObtHdAxyHtAny1Faf2ZJ8anYKkekGPPbrUnGuGYe8GF22r5lykkawJIE7iCZ05mjijyVi5H7cqPzfgcKXbc04cD4d3Vi4+gzeGOfh5n1n5U3cP/h1aF64UcwVIthte7fQgn8S8oPX30vvmtFsLeVzfzHMANCTsVOkgjUUyVSthlJTx1FbLGDf7NP/AJfnU4b2v/FuvQ1Y4f2fvFAQ5TqM67+gmpF4W0DPcuEHkSNeR2FLLMrIrE/szfidz+YSwUIHcobbBtJIe42nuYUc7IZwjh1K+NY5afvSmi/2awyWmud0GgE5QqSfISKmwnC0az3qhkJBOU5dCJ5jQjzFPFwW0UyT5qqO+ITLeppC7WWrnhdbbMqqcxUTGp99aC2FY7u/xqJuE29ZEk7kknzqPvxAsbQI/hXeDYW4f/un5KtM+LaEb0NVuFYZbYYWwFBaSI5wNfXSq3aG8y4a8wOotsdvI+ddClcbISXyMx7RuM7HzpQvXtamxT3LjQSzGo8Pwq/cuC3btXGc7Kqkk/Ck7Oros4HDs9sqpgu+U+gEx++lNPZ7A27WLsFUaVdVzeZ0DegJFecN7CcQw6nEXrXd21ElSys3kcikx6mIo32Gw638T4vaTxKNYZtxrsIidfKs07GTi4NmkzpWZ/6jWmPbYCGEUq/0unl8P81p5FHs58cTQ8AIU6AjNtlnXTXepsUc1twBEr+ciK84O0hogwZ122FWrwkHbbpvUprZVNUYVdtNfvhQfZYWkJ0zXGOXMepJljzIABrVeN8Xay3dLEADp7usaDpSTwrC5sfh2dg1u3dADDd7s6g8ywy7nkqmTNPHG+Cd5ezqWBIk6aaab7+cc5+EZVo6YOCn8+i+OITaVxoM4DBuQzZWGh3Bqnw3i9xyVyrPfuhGultADm9dVHvqxxnBMcK1tFBYpCgGASIjU7T51SwvDrqi6QCbj4YAxEd8AQY9Rl1/toRUXGn34OaT+VroI9nuKvfAYootnNlIYk+FsuoKjQwSDPKpr3EniFRS/eskSYIVS+8blfzof2Ywfc28vdNb0UHMQSxCjMQATAn9ahC4gm4y2jIvi6mZlGYDIuUQxglA28biqwnHk0JKLqy0/FbjWi6lQVBJ8M6AqZ1P/bYH1q7eR3t22tvO8kGAwKmD8YOlVsJwk/eIAayyOB1ZpEaawpInyFFNIyjYaV0RUZdEnaMJ4ncu277rftNbliVB3g9GghvUVtXZ26XwlhzqWQGamuYO1c8F5FcAggMJE8jRO1aVRlUAAbACB8KKhxlaLvLzgkwXjcMGEMAyncEaHlqPSoOF4FMOvdWhlTeOpPMk6k8vcKI4gRpUDbj0prRLfRQ7QYkLhyG+/IjqApZvTQUp8NxQR7rK2hwzPsdFOx6b9KNducKXOGQMVkXjoeiAx79veaUeELYxCXct68Li2D4GEZsgkww/9MH7piuXJJ8mj0sEYrGr8/v+hs7L8XUXWRpzPatsNIEABQd+YIo5iRqB8aR8HwtRctNLk/yvfDWftE1AGns6bUz8T4/hrYzPfQeQOZvTKsmafBPVEPV4/kmvJPhsRlafP/FCf4mYIXMPZvLb+1W4oDaDKupMk6ZdOexpTxHbJ2uFcPbLS3gzSSZ/sH1q1xrh9+7hmxGNvtmUju7C5QAW0E8ufKTE60+SSqhMMJRkn0URxq+gJN0MCPuOhgyJ9mYPLXzo1gsY72bbuGBOaJ6TpyHKkH+Zt2hlZkV9+Z1mddxtpTRwbit57Bki5ZJ0fQkPrOYjxDl7XuqE4urKyjHpUFOL4XvLSmWOXUINiZ3PPadK74UxWyymYySAQdNxH5VNcwl04bOFOUQSQRoJEk6yBFDsVxVbOGzvLAkrod5mNfQU6Wjm/AUF3yqG9eofgOJC7b7zK1uNw22uxDQARy8iK6bEDcugHMk6enr5Vy8XZYI4C5o3rQztS/8A9Jf/APbNXMKCqyCrq2oKkHpoddCOYqDimCbEWLlpcuZkICl0DH0DETXoQVQRxy/5DFOG38t06EjyrZv4SWwy4i9liSlsGNdBmaPLxL8KyvhWGNm+2e3LAlRnWQpU6sVO5ERB01rVOwHaO3H8tkC3HZnJVVVWMDWF2MLrpFKo/Kzqm7g0h5K+8cx6/s0Lw3Z3C2XF21ZRGA0KiI32Gw0NELN3MGgg6n9/GqPFuJpYtG5cMAfM8h8aujjaa6O8Y0Iw9/791U6QsR/EDvs1spknLDAsIysD01kAjlvTD/UFj/u2/wDcK4/UJtqkXxKls0jhJDq5H4//ANVq3iAApoN2LWMPJMy5PxVdKPkVVoFiXc4Dh7Fy3eZspRzcEsAJbeepgAUSw/HrTnKoZ2O2UT89ql7TcKF4JJjKfjNR8M4SLOoAEdaV4IcHJvf0K803NRrX2SDiHgufZOO7kQSNYE6anlWa8T/ircS6UtYdVjc3GJPwWI+NahiUlGkiG6dIj8qyztD2QtXrxcOUPMLGo9+0VJQxurWy0FJvXQ88D7WfzFhbvdHWQQGESNDymrljjud1UW4BUNObaZ0iPKhHZHgfcWTbz51JkaRAPXXer+NspaXSFzHUjm0HL8+XM0zhElJyjL8BXCYws5WBz2+VWgNTSVb7Sj+eSyFXKGKM5mQSIheW5HWRFOJuRVcdJUjSi9N+TizdOZj5wKu2MTO9C8L7I9KlI1prNR7xHiCC4tvMJYSNRrrFBuL9rMLh7gS7eAcDVACSOkwNNKzXtLda7jL91jor93bA5BTC/OT76V8dhASSWYuxJLE7nnSxnbLPA0k2bPxPilu8+HupdF22pvSVGqhgAqkbg6xrExNLHBMPbsXr5ueG0LBCt0LQokcyTOgpH7J8Q7jEMLmbuyuuWJ3GXf8Ae9PXaJRdwD3cOxgOoaSMyiRqIMjluNiajLH8jqhkisfHyS8Vx/2Ni9hb8PZXuyI8TQd410k7Gj/E+zIxItNiSTeCQ5SFk7xoOW01ir4y7Z8VtzprGuvkddRWj8d4himwlq3aZUDHMbourAQichYnMCCdtyBz1qigo6ITlJ76Yx8P7O2rDZrVuCPvbn47irnFsEL2GvpEtkLJ/wCS+JfmKyjCccxmFud5avDFWwdcskDr4dxpzGla1wnjVplW4CpDKDlkSMwkA9NOtMvpiW7Ulswvi1stmLb7TV3sPeWwbhui4ysAoVGiTudDvELHSrHbHg5t3W7rxWi06DVQeUVzgHFm2oa4bF1JBYANEwVy6jxgTJ2GlB21RZxS7JzjBhb2YO6qVnLckNDbhxGvMTzotgDhcRbFt8QEX2tFAVCOU6SSDsBSHieIsXZyjXSd2YkkgbSZ00rnCZfEwORSJIO4Mjy15+dNw0T52xv7Ys6IiLixfsb/AGZJAPIFROoHU+dAuymLRbjllbEJHitsWTXkwKknMNfiaof6iIKB2gmfYMfI9PKpeH22DXCJDAbbHqNT5UaSWwJW9McuAcatsTh7S3LdySVFyGUydi0Ag7CdZqtxXHWi9xcrtiLcQ2gQkRpBEjKCZmDIOlLCXnW4Z0lDJmeU+/3VLf40/wDKrc0W7cfKpgyVUQWlt+kjnSf9B4/Jt9g/jHDMS5NwIVO8iFHmeVWMPijbt5iik5IJWDqdx4T+5oZewrCLi3mzTMzzri5ic1y0+UqXOW5Gxgwx+GtPdMCWqDfBcTdzRZFxXDrlYFgBJhhvEaifStD/AIm3icMgU6d8sn0DEelZrxRbV0/ZjJAhYJ5ep8qk4Hxi4uHuWb7sUJyoCT4TuTPTaADG9MpeBZQ3ZDecyubLqYJnlsdfSapfy/8AefhXOJQjxBzHQmQfjUf8sn4j/uNDY6SZ+oex6lcOFMaNGnkqijKZuZHuH+aCdkh9k/8A7hj/AGoPzBo7NKznIsRy/fSl9MUWuqQ7HM7K1snTwyRA5EZaYL3KqX8uisbmUZyIzRrUsi5KimOSjbaI8V7PSkfFH7dxvovzJoz244ldtYZnskBhI1E6wYgdaQeEYw3LrsWJYIoYn7xE6nlMAVJV0jq9NH5Wwz2u7VXcHaVrRWXJXxCdh0kfHXlprSdw3tjiSc125dcGfCpj8oj3QfOu+2WGe9YS8zz9plQRAAYTHrIjWg1ux3aqBrPPbpXRCUWhc+P5BbinatWKlbeRpknWSepJmTtrTFwftfiLrobl5nRjlIhRodPugbGs9utmJGvTWmThOA7vB2bysGlmzAfcYGVU9CUg0ZJJaFx7dM27DwIHSKH8Z7RWcKy95mZjqEQSxHXcAD1NS4DFC4i3BsygisY7V8UuHHYjvCdLhUeSgwvyqlJnPTGWzwm5jsRcug93aa54yykG2PumNjMATMTNLnafhzYW81t1BCsSCfvAnRh5EVHwbipQuneOFuKVkMfCfunzE7jmJq326RrrJeYRKKGAMiQJB+H5VP26ejojOUlUvBxw3hOfDNi5GRHCMPWII66mKucE4O103GzqlsqUzOYlpBAAG4EUrWu1DWrRs2tFeM8gHPBJEz0JohwPi6Ygi1dVeeUjSCAWj0MfGKWUH2MsngucX7N3MO470ZrTaB7Z00EgGdR8NetSY2yl5UXwIqgBQzZSfxMQogkn8R2A2rrinGXveE92QFyqCZKiI01ifPrS+ZE95K67c/3508IeWJPLyjx/WD8R3mGvAqxiYn9D7vODWiNiu5t21EB21yjq2snXcmlK3Yt4hhGaViVMw4XX2gJBidYNEURlxKIdUAzpO+QTAzcyCMvuoZLs6PSVtsOYxjE5yTBkk/oNB8KQ+JoWuSx5bU8XMbZFtzrcuckXSPU/Sk9cKLx7q0rJdJhQSWzE6ASYg69a1Ps2WcJS4kWFwlwwiKWbn5UPxvDMTbE3LbqJOp26+g50XHE7tm49m2e6K6NO8iAZqLHcSvsPFflRqfDy6DX5U6TOSUt9AK9xBl8FsxG5G5PryHkKNcJZpAu3CQRvvl00PWAd6Hsbe4sjUzLE/lIFWLeGLqQkK8aLrD9QOh/PbSmf5FX2TYCyHvfakBDo0OJPWCPzo92i4d/MgMhRmtHQAx4NdArAbCIik7CYAN7RI9KO8MviwjTmeNUnYcvd1/ShwReOS9NAcPby6AxOu80Rw+H+xe+ysArjpsY5dJoTi8A0swaQxmBvrvp69Ka8LxtLeFKMv2twtmJIKxACmGkBt9tdtqDg3pjQk4O12Ld3i1xPFCvLESBoo5Bf81Fg+JB8yuniY+GBsDvOvQfCdq8sXQiwRpyk1Ml62GmBsZ9OfyraI/L+xTvYtdiIVdwNTPLfnUX+sD8B/wB1eY7AxmCnwzKzoSOU+cVT7k0LrsLUn0fqvsxi1DtazeIjMF8hoTtHSmWlXgPELCOLbEC88gGOWkCeUmdOcUy2bwaY5GDoRHxFLRKUXV0Kf8Q+2i8PVFVc955Kg+yANMxjz2Hkay9v4j4263tSpOwUAfEa/OjX8d8A3eWL4nKUZD5FTmHxDH/bWb4O9ApoqL7Co6NU4hib160hujlOjAgjntz5a60jHijYe8RbUQwA8YPInzHWouHcZuWgWiVYEQ208vfzqN+Is0mZJqWP09Sb8FY5+Ea8jdwDF38X9m1hGsAS8IQIGu5aJkctaBcVtPbCl1NsMSVDRmyzoSNwT0OtTcG7XYq0VBuFrY0ysdI6Dp7qrfxFxjfzKZiCpthlI28RM+u1VWJRdjSzc0DP5m2NGLHqQBMVqHARhb/C3tYckm2MzBhDd4dZ9CdBHIRWT4Ug8gfKjnD+MvZV7SSFuKVIGm40MjmKaUVRFOQ18K7Z2sIgsXJdlJ9giAOhJ5jypL7U3O9xN2+pJt3GlWiNx7J8xt5xQOzbB9reiVrDM9p7S6uCGX0Gh/Ohx0Nb5FO4uhOYzyjanviwD2Qh1zKBPIafnNIODskGbwYJJBiM0gdD0MT60ds8dUEArK7ESfn50aZSE4xuxPxdprbsjDUfufSrWEbKJG50ny503cT4baDC53t0q4kCBI6iSII100qPFcGttZ7/AA5LKn/UzKAR0OmhjUGPKtaWyX8nSQBa1c3DA+/WrBxLeEn2gIPpy/WuXswCQ+/KKI2+E5cL3ze0ZyxuQBz8jrHOs2NDHb0fYW47OpQHMDrsNNjNG+IWgzh0dLcFoJaTDbhgqkEehpStcR/CdCdhV+08rpr+lZJPsznOL+OifH2jaJIIcNs1s6H46gzyOtD1xJW6NxtPyPQ/lUj3mQBtACNR09a64NYfEO/drnKREnQEnQkk8oJ58qA0Vy2R4rM164zaOx3OsxpPvoPxbwqBmmTr5Dlypv7RdnHt2EuIQzDW5GskmPCYBIG0c9/KlLD3BcdVecs6xqf+Kz0Hi2yLAyw8h+ulH8Knh09oGhjYbubhWJUHTXcetW8B31wt3dt2j2ioJj1pbaNwRUw0q5UkabHlVu5e7tS7HMV+6Boc0L+tccT4JfDZ1AYHU5eR5htND8vOruA4DdvW8yFCc2gLAEkAGBPPXaRtRSdh4g49+xXKuSTvpCiiHEeGplDLmkvlI+6Zj4H5Vywe3KuCrDcHlRW5wgNYZcxF1oJn2RAnL69T7utUTHUPoU/s8xUgTy5iOWte43KqGVyysDT3VHi+EXA0ZHkGNAT5aEbirmG7P4lWVgu67SNPIg0riL7bsPW8JmtAm3mbIA0LsNN+Qqj/AC1n+34f4puwvFMiKkBVJgkaa7axvNWc69flWtFXjYQx+FHei6TAgKIBMHWCYk7npTJwPHhkDG++UvlUswRWIgGM0sY6GJ1rPO1+PuWb4dXZUCqDHMyxI+FBOJ9rXvkWx4LK7KIzEf3Nv8NKm4yk9EvdSxJSNl7acJXGYW5ZzgHRlYcmXaY5HUH1r88Y1DhrjW2glTBjY+dN/C+0vcAi1aWToTqWPvmTS/2iwjXrhvKrQ8SDyMDT0iKLg0+znxsC4zEloInL8prvCvGhNGMuXCG0fEST4cvsk6qyt66Ec5+ILCuIgwNZ1501ux3FNWgxbbTyqpxLHgqit4spOWZ0BiR5iYrrD3Btyqvx4rCQIMnXTbSZHrHzprsm40W+BYy2bgFy2SvRWy/ExTLdwVkAX7AaAwV7d0hoB5qQJI66T50tcLtKIgaxvz/4piwVy0TF7NlYRmUwVPI9DB1g0XsFNC3kkwNBPPmPI/4opwa2A7S59gAQSOYmhmOwbZyoJyhjqRvHUTv76ZeyvaMYQtbe2lxeWZRKnrMSQehnqPObdPR0401UpdA/tNazWsw3Uj1g/nQnA3yoj5dacu1BtXiSi5FZQSNPa3nT15dKUryNYYoRuARIiQRuPypuTGz492SX8W7tFx2hRABMwBpAnQUXwmSytxRNwOUIAJgbyNh+IiRy0oBiFYtbzA5XYaxuJgweeulHbmFYnQSDtH0pWP6fFGV334AIV5CRBJiST8/+Kard7OUsqVy5gsjlyO4BygeVVcNwu5cMKmsSZgQBuSSdKK2+DPay6ZiWiVIInkJBpqb66K44wxPck5fRS4j2aSzibtq4GUss2sokE/DUenWlf+ZZGOka+sR51r74gEIbhDXUWM41j0EegnyrNuNcJNpzHsMSVP6a8x9KBzTjWyrBZcxBytpMb+W2uopt4fh1w1jIogxmfqWIEgny28vWrn8O7dvuWXFQyFs1oEGV65SNQJE9J1oV2ix4VyAPAWIWBqwmBPn+/TWUwwRI+W4D1Gvp59Kq4LhqJnvESTpt7ydB6VJg7gAXNsTtvIGunrRG/i1ZRl05ADrsdJ668+VY6Uqd0LmLw6vuKk4Or2G7xGMCAR5HXXqNPdRY4ZGaMupJGh02mdDv/j0olw7DpbZdJWdZ1nlMbGN4idOdKk77KZJY65KOztLobUesfr/mvrNhVDZQBmYsfXQe7YUNsYnNcgbZmGnQEx7tKJToT8BzM6GPTSqWc9Cn2pEMrHYMAT5H/M/GrdnGZ5YOG5Aj3/Deqfai6skZoGUaH1MGk/hyMzLE6kSAYnr8qWzWos0Tht4skmDOvx/f5VcC+71OnxqnhkgARsK64liu7tO40yoT8jWGfRSwl8XAu06mPKSBRKD0HxpGwXHFV0ORgVEaHeSSR75o1/r1no/w/wA0o0ZJot/xEztfKK2htr4SdNyZHKdB8KTMRhrthQ1xCmYSmbmD9700NN38QV/+smYAtJ16vQDjXFmvXVbKtsAAFZmQABrPpVVHyeVFpqmz1ceLSKW9sjly99RjiWbXMfF59KLNjsNfwXdd2neq2jgQy7EnNHizbZegFK93CNbcBtQdQdgROtZ6B26DOB4pBmJnQfX4/lQu7hxup029DTDgeH2tGggzOlF8Zwa3eQsgCuoHo++46+dJyTdFVCXgDcA7OLes5+/yMGKmVlZjMASCCpK6g6jQ9K+7Q9kypQrcmNCDserKR1PKmDsbhmtrfkRmOUow0OUDXrz0INX8UrmxDodBMkcxoG941plE6ceOLS5CLZtkDI24ruxcY6FGI2MKT7jGlWuIJ4cw3H5Ud4JfnDoBoGWCOXqR150rBL09TcfB9/pQD5nTKGRYXow3/SqHGMAArMBy08jvPwB+NMnErJCi7Iyi2rZS25lgwUHQsIJjyNKeP40rBlymDpMifoPjQTTHaUY0WOxf2pLP7FvYHZm8+oG9HeMYS1fUq4OmzbkGAdx5H8uUUD7JCEYf3fnIo3bvENB2if30OtOtIKjaCHFLNlLVqxbVWshEYZoJDkEOZ1g+FSR1M86X8A5gjmrH4a1bvtPrEHr+96X2xzC8wQaEyNztvQVIMVTSQ3WsUVlhEkHcSCD1FSYJlCZ8iKQIBVYMev750t4O9ddwuwJ105bmmDGOAkDSeXlypvcbVI08KUk3VnGFxH2vkQak4nhhdUpI1Ig9CdAZ5b0Dt46HAyzqDM7a/OjCKGcageIanbf8qSxuB1kyAAaQIA8tqH4q0rLryOnryj4mieLFAMXeIgevxrdDKOiql0u3kNPhVFuI5XbKW0JjpM8qju47ub10EHVpGnUSfnVFWzzHM6es0tKQrzSx7r/0c+FOZljJP9s+kdBRgMI1P69Ynl8YNK2AwLBQVuFW56gg8wdY6UQt8Kznx3WY/v11oJv6LOMXty/wR2bgW67CWVWnQzGbxH9fnRrNIPoCPMGlvEkWr0pIlRqNQR5661bTiMACOsbDTfWNqcnx+he7YgG7bC6vmZY8idPn+tCuBxmt8iDUOPxDDEuznUNmnyP7NS4Dh4uMbZJWCdRHKsjlk7l/cerbeVDu1mKVcOwnVtAPz+VCl7LRr3hifw+nn51HxTgqWrWbMWLMFJIjLrqfhWLSumfdn8DbuI2ZQTIg8xsN/jRL+nrX42+P+KG9k7+uTkfzFNMilNBqgT/Eu6Vxen/aTblq+tKFq6H8L+5uYP0ps/iO+XiCuSQBaTUDzfSkokM5KiAToKfn4PPUFxT8lnArlfK3X3U1vfD2RbYA5SCp5qefuIml2zhmaDy686Y7WCzJ4T4gJHn5Urleh4w2EbWDLJ4Co9Znz2ozw/Dqo0Mk9T0jT9ffQTAX2twrgqeh+u1F7bEBSQZGuojf3bUmJPkdcYbLFqUHLUsdNxqRr02qTG462yNlDBgFBnYxz33rm3cDb6SJHuIB/OgHGsR3bgK0hmlvdH1mui6GnGPcvBBisHIYDUEGAdteVWOGvlBTQDQR5jkPQaVTvcdVAbeUFiJLH7o2EedL54kzGSunLyqYZZXsduK4gOttARmTPMzoDlI+c6edKl/AHOxiJ1j98jUVriGY5fFm5A0Ut2GCkHcR85/zSqNklOT0+iLhPEksI5uBiGP3QDr5zsKtLx1GaVU9NxPw2qDCWQxK8wR8D/xVgcHT8PwpthfJrTLA4tbI1JHkR+oobglC3jc2zkgA+fT36++u8XwNI8JIPLX60O4crd9kP3NZ8+VFMV87VjE2IKEkfvSur/HUbwmVYDY7e486pYxpDHyoNibRc9J5+lCRaU6qhiwmJRdWOp1ganyozg8WhEsCokQTudelIuAzKBBg1cu3HYjM7HXrFT50dEcUpKxyxb80OnLT9xShxji+W9ljNA5HmdelfLeYAqGaDuJoHjl8Z91DnYMmN41d+SfHXzdcGACYED5VcxeDFpgo2Kgg9SN/0qrwxc11fLX6fOjnG0lhyygfr9BRxfZH1G4tfReR/Cg/t306f5q8h8XqJ1H0/wDGl3AKzsEBHsnXy0H5UfsJAGuojnG2uvxpvJSDTgmUcav/AE5/7cGOoiqRY5wOSiTIAOsgfr8Kt4rX3Zh8zQ5HB19R8KddDp6AnGhLvp7/AEBMV5hcTlv5uUifhBqxj7fjXzOtdLwVmPeK2h3HmNDSbs5csHehmW5Kkg/uB9aH9pVLWInmPyBP5VINEgfvaq/aTEju010YkbdP2aLY7/iA+Ahg66HQzMaHQg6/CmfvjQ7CvbKoLbq0AyARMkknTfpVmTSixVLRf7b4JbmO+0fIhtqJgn8VJN/A91edQZymAa1Tj9ucQRkDHIN9ue/l8KV37NMWLFxJMnT/ADTuJzxg5RXFASxfAEQc0R7vSmrs5gyfE3hEQARuffVC3wB1ObQkbfryozw+8HOTZhyO4PStCKvZaOKSVsvjDtsw1UzpsRr12qLjgZbQu2vZjVfw9dOUa/Pyq7hMXIhvaUx6/wDIg1LcInLsG196/wD8/wD41V7Kq07E27xR26KJmB5+dBeJqQ6mZB/OjvGeH92SQCEJMeW+k9OYoRjreZJHtL4h+vyrltqWzqy44zwviCLzy7E/vaKmQae6q+JMtpsdansmrRPMx/Z7ZYLdUnqPoaasK+Z3B/CP1pVvLKmPu6nyiR+tT8P7QpbILB9FIOxnYjnRsDfGWwtauhLpkxsJnoTREcRUCSQY6fuKXnvd4zmIBggHfXXX3mpbDeGk5HXhxqSTZexXFzuqiPP6Cq/CrhfPcIAJaNOg9fMmqjahqI8CSbI/8j+dGPYMsUmj3E+yfQ1QsOxAnYExRi+ulBbMhfdTSRDto6tjn51NcWo7Q0r3EPt61ys9eGkfTQviC+OeogiiCXBMdKFcaYgqQdtKC7J+oa4Wy/wIfa/vyph4lhySV11KjYeQ+tL/AGSBZ8x6wPdvTXigO8UmNWHU7Ak/lVoqonGpKVtA3huFKXsoMws8vvZtP1ozh2kgdQdI21FUsAma5eOmkD2eQke6rR0uKunsk7nqKNGVLSBPHcWtoEkxq0Dn7R2FBU4ra9lSdZIkQPfX3bBc1y2P7WO/91BTbA08qNkZ5pJ0i3/qIuXFXNMt+GAPTnv1pr4Z7BHRj89aQb9lQJA50Z4Nxf8Al1YMJVtZgmNh10FZbZOGVr+bGW9oKAdrrkLaUHWSY8oiart2iuPqQgA5AH61zxXHpeQuwyuBlEEmNzB9ayVhyZo8KQIe2FUNzJr3+df8TfE13dEqtRa9BQRB2no37H21zMRq8CQNwNY9efOq1nCIVnboST9ao9obpTEL4iO8UAeTDn8x8KtcO4pbYAOMr7dVJp+XhnXjT9tNEOFtglgWOZeRA57a8xUXE8HlHeW9WQ6gDcHyr7G4oC4xU8gCRtpJHv1igGP4mQYBbrvr+4/Oluisp0rYatWS7uQQQ0MIPKBqZ0mvbV8jMn3hqs/l8fzpUfG5jpq2wE6a6ajn5CmnjGS1bttBDKAsjYiCNfh+VGOT7BHJa2WlvWLlh0ulsw0GhPh5ehXalLF8Oe0SSCUDQGjfpI5GORqYcRUA5ZJJkzrVPGY9rviLFp9dKhklbK4MkudLoXr9uG06kfA1JbqvxAkORzkn4mvMJmLqsnU1aMjktRfH8hfAYYsLkjQoRS3jMMUYqdxHzAP608O4QEkGBsAJPQAAUC4pgszK+oJVZGm4AHx20puLZHM15O1xaFQwAQZFBE81EHf0qXB3ZUx1pWfeR669avYRnIhSZOkAxJNJRbF6rjqugteujWCPjVzgfF7KWsjN4gSdmO58hFA8dgLthZuJlzggTHlO3rQoE0VpiZPU8uh2xnaCyAQMxMcl+tBcBjlK3M7kZQMi5ZzeIBpPKF186DK3I0Q/nkOHt2hZthlLFronO8kkAnYADSI99aTbEWR2mHrWokVFjdh6/WhWHxzjwg6egqW81wqHaSGLBAANcsZj7iR8+lS4ne/WRUddnOBxXigzqdD9a84vIy9DPLmI5++ocLAyk6CaOYXhz4pIZ8otnwaSNd9jz0+Hup1BXo45+pnx4voh4Lf7tEYCTqYPOZrx+0rvdF3JAAIy5jz5zH6VcxfC3sqolW8PLf4HWPOl7BW8z5QN2iPf9KZpolDK90wrge0Ny27yFaYIiQBMGPP31Lc7UXTcR8iHQiIPOOc60M4th1t4h1XQEAgeoBir/CrtlHXvCmVSCwaNuY1091andB96km2Vcfibl1lkaKTsNdddfIcqiu4fUzRpOMWlxdwKxKsBHdrMyIjKNCQNOUdag4pd7y+8q6kBQFuABsoURsT+ZouD7J+7F6VgTEYUlTlBJGpA10rnFYG4QI0B5GQDH5xTFwO6tu8CXyGDB+HkaIdsOILiTaNvMcisCSAJkiI59d6yVKwPk9VoHcP7Hq9u5dF4C2ELZYlhAmCQY35xS/guD95dVWJAY6n9/wCaOcO4zctL3TnLbYEMyqC0HfeucEQt0FdVkgE6aHST0rco3odYJuLfZWvdn8ltrisDpMEyYnrEHQjYDr1ql/JtWs8P4Kl2y0gAmcoE5QI0mdz1PpSJ3Y/A/wARWdEYTfQ5duLotlLp+5t6kED5waVOLcZLBGRcr6EiBE84p57bcOV8JdbxFwucRt4IP5A1mVi7sdzECtI6ceV8UohP+edpI8C75Zr3C4Q3WG8EwT56n3nQ17w7hzXW8XhHTmfpTDkCkIggJ4RHN21b1hZ186RnTGEpu5FWxgURk0gSNaLY3K4ZHAIOkHy1HzqDiaQvvAHqdKqcVxfdrIEsTp9aVumdKinSRywS2rDQCP8AjTrH6UpYdjAFWXcliWMkmh2HxgzFCDIn5Uk5c+kWXHD/ACfZX4rbIcEiJAjz6/OrnD7ShlY1Q41jJYLOijTTYnep+HuWWBvpFUjo8rJJc219hl+HYq4ly8Svd25YJzYDYQBO3U0q3rzu0qADHsroNNDAn8qs47i+IGa0bjqm2Xb5jU/Go+FYUsdh5Ez8vOujXg425N2yretsYlMsCNBv5nzpg4Rx427aqtmybgEZ3WTAnzqycHNULvBGDZk+E0lm1QPxdwz4iSdpOs89/wBK5TBSKKcO4a6nxKT1np7xRoYMeXwFYPKhHdNToYFSm0Qo5TTaeE298n7+NQcQ4ZnHSPKjRlIqdl+FrfZ1a4EYRBOszM6e7ean41gDbvC3m/6YAlSY1AJPxNC7DXLNxgjkTvHOOVEXtXLqZj7bLr6keVFxVA5Pl3oJ8Z7P2UsK1tmZmaNYKxBJgipOxrZC1hufiE0sG9fZz3jsXXbMx28htFHMIcyq4kMOY5HnR62hHbVNjJ2q4eXCgDUkeKQSpAmR6xEdYoevY5LYe6mJBZRKrl1DETqwO2+sUM4hcvsPbLRqB199FuD4nvEVYgnTK7ASNS252B57axrpSymu2jJSitMh4HxkoxUKSW0zHYab66mqHFOFzm0XOY3GvkPL1Ghohxrs/li8rSv4RcJA6EQY+FQYTEXEmDuAPYQnSTuY+O9Byb2BLyhXwOEYkMHZHTRT08iPfXY4fcDAkFiSSzgySTt5imQhnYs4HTQAGPPKImu1t9KPJjpAVuHOwDahxsfrVibrNmuE5tJPpRXLX2SkkrL4s0sfRB3YYDMory1hlB2j4fqKtAda6yzWJ8mutFRsFbMEqJ6/Ou+7H7FWhbH/ADX3ciiKPPE8cVBQFYOhDAEHMPMiNKznD4FUum3A0kDbXp8q0XHcMZ3LBgJAHPcTr8zQXEdkXa4XN1ZIg6H85oPZ148uKKX2CeG5kLiJbQJ6nYH98qv4KxFyN+7Gp6u2rGiWB4A6e1cDnkSCIH75mrGG4Qy5tVJZiSZPP3UvFnR/VY/sC8WufaWrfmWPoo+pHwpa4tis9wgbLoP1/flTle7OXGvG6bi+xlCwdPOeetDz2IaZ71fganOEn0Ni9Vii7b/wzP7/ABOGYKuoO5OmlQ4UyS3MnX305t/DJsxbvxqSfZPP313Y/hw6Ge/U/wDxNVjCjiy+peR7ZnmPgHUTO/X3Tsa6wK3IOQAiNyRGuwmfaP4d60bE/wAPi+9xPgaiwv8ADtlOt22y9Cp0neCDz6GRTJHO5eUAL3C3NjvL2RrjlVCnkNJjxQWgTOpia7wXD0T2RH786b07JXl/6d5BvBKklZk6bDQkxpXtjsg6gA3FY8yRv02FPJrwIr8gBLdSrb99MK9l3/Evz+lSDs4/4l+f0pA2Lq2677umEdnn/Evz+lejs834l+f0rbNYACV9cw88hFMQ4C3Vfn9K8PAH6r8/pW2YTr/A1zE8juPpVm3hwNAIimkcBf8AEvz+lff6A34l+J+la2YVLmAUnxKCeWn612mGA2B+M/nTOez7/iX5/SvP6ebqvz+lDYbFo4f514/D16flTN/Tz/iX5/Suf6df8a/E/Sts1ild4TLBiWEchoP81OtqOtM/9Pv+Jfn9K8/p5/xL8/pW2axfCA8q+GHXrTC/Z5j95fifpXP9OP8AiX5/Sts1gI4WdjXJsRR7+nH/ABL8/pXX9PP+Jfn9K2zWL4t10tmKPns8/wCJfn9K9PALnJ198/SsawGEHSuu5HlRscAf8S+6fpX39Pt+MfP6UNms/9k=">
            <a:hlinkClick r:id="rId2"/>
          </p:cNvPr>
          <p:cNvSpPr>
            <a:spLocks noChangeAspect="1" noChangeArrowheads="1"/>
          </p:cNvSpPr>
          <p:nvPr/>
        </p:nvSpPr>
        <p:spPr bwMode="auto">
          <a:xfrm>
            <a:off x="28575" y="-1317625"/>
            <a:ext cx="3844925" cy="2760663"/>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5604" name="Picture 4" descr="Children at a church run pre-school in Accra, Ghana, 1999."/>
          <p:cNvPicPr>
            <a:picLocks noChangeAspect="1" noChangeArrowheads="1"/>
          </p:cNvPicPr>
          <p:nvPr/>
        </p:nvPicPr>
        <p:blipFill>
          <a:blip r:embed="rId3" cstate="print"/>
          <a:srcRect/>
          <a:stretch>
            <a:fillRect/>
          </a:stretch>
        </p:blipFill>
        <p:spPr bwMode="auto">
          <a:xfrm>
            <a:off x="0" y="123478"/>
            <a:ext cx="3844925" cy="2760663"/>
          </a:xfrm>
          <a:prstGeom prst="rect">
            <a:avLst/>
          </a:prstGeom>
          <a:noFill/>
        </p:spPr>
      </p:pic>
      <p:pic>
        <p:nvPicPr>
          <p:cNvPr id="25606" name="Picture 6" descr="http://washingtonchristian.files.wordpress.com/2012/09/the-hospital.jpg?w=300&amp;h=225"/>
          <p:cNvPicPr>
            <a:picLocks noChangeAspect="1" noChangeArrowheads="1"/>
          </p:cNvPicPr>
          <p:nvPr/>
        </p:nvPicPr>
        <p:blipFill>
          <a:blip r:embed="rId4" cstate="print"/>
          <a:srcRect/>
          <a:stretch>
            <a:fillRect/>
          </a:stretch>
        </p:blipFill>
        <p:spPr bwMode="auto">
          <a:xfrm>
            <a:off x="0" y="3003799"/>
            <a:ext cx="2853525" cy="2139702"/>
          </a:xfrm>
          <a:prstGeom prst="rect">
            <a:avLst/>
          </a:prstGeom>
          <a:noFill/>
        </p:spPr>
      </p:pic>
      <p:pic>
        <p:nvPicPr>
          <p:cNvPr id="25608" name="Picture 8" descr="http://ehomesrealty.ca/wp-content/uploads/2012/03/Owen-Sound-Hospital-800x480.jpg">
            <a:hlinkClick r:id="rId5"/>
          </p:cNvPr>
          <p:cNvPicPr>
            <a:picLocks noChangeAspect="1" noChangeArrowheads="1"/>
          </p:cNvPicPr>
          <p:nvPr/>
        </p:nvPicPr>
        <p:blipFill>
          <a:blip r:embed="rId6" cstate="print"/>
          <a:srcRect/>
          <a:stretch>
            <a:fillRect/>
          </a:stretch>
        </p:blipFill>
        <p:spPr bwMode="auto">
          <a:xfrm>
            <a:off x="4067944" y="123478"/>
            <a:ext cx="4896544" cy="303950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idx="1"/>
          </p:nvPr>
        </p:nvSpPr>
        <p:spPr/>
        <p:txBody>
          <a:bodyPr/>
          <a:lstStyle/>
          <a:p>
            <a:endParaRPr lang="en-AU"/>
          </a:p>
        </p:txBody>
      </p:sp>
      <p:sp>
        <p:nvSpPr>
          <p:cNvPr id="4" name="Content Placeholder 3"/>
          <p:cNvSpPr>
            <a:spLocks noGrp="1"/>
          </p:cNvSpPr>
          <p:nvPr>
            <p:ph sz="half" idx="2"/>
          </p:nvPr>
        </p:nvSpPr>
        <p:spPr/>
        <p:txBody>
          <a:bodyPr/>
          <a:lstStyle/>
          <a:p>
            <a:endParaRPr lang="en-AU"/>
          </a:p>
        </p:txBody>
      </p:sp>
      <p:sp>
        <p:nvSpPr>
          <p:cNvPr id="5" name="Text Placeholder 4"/>
          <p:cNvSpPr>
            <a:spLocks noGrp="1"/>
          </p:cNvSpPr>
          <p:nvPr>
            <p:ph type="body" sz="quarter" idx="3"/>
          </p:nvPr>
        </p:nvSpPr>
        <p:spPr/>
        <p:txBody>
          <a:bodyPr/>
          <a:lstStyle/>
          <a:p>
            <a:endParaRPr lang="en-AU"/>
          </a:p>
        </p:txBody>
      </p:sp>
      <p:sp>
        <p:nvSpPr>
          <p:cNvPr id="6" name="Content Placeholder 5"/>
          <p:cNvSpPr>
            <a:spLocks noGrp="1"/>
          </p:cNvSpPr>
          <p:nvPr>
            <p:ph sz="quarter" idx="4"/>
          </p:nvPr>
        </p:nvSpPr>
        <p:spPr>
          <a:xfrm>
            <a:off x="5508104" y="1059582"/>
            <a:ext cx="3178697" cy="3535040"/>
          </a:xfrm>
        </p:spPr>
        <p:txBody>
          <a:bodyPr>
            <a:normAutofit fontScale="70000" lnSpcReduction="20000"/>
          </a:bodyPr>
          <a:lstStyle/>
          <a:p>
            <a:r>
              <a:rPr lang="en-AU" b="1" i="1" dirty="0"/>
              <a:t>These are the true disciples of Jesus who make disciples, who maintain the schools hospitals and humanitarian institutions which came from missions. that were birthed out of the revivals which followed the man who stood against the mockery of hypocrisy caused by the mess made by the </a:t>
            </a:r>
            <a:r>
              <a:rPr lang="en-AU" b="1" i="1" dirty="0" smtClean="0"/>
              <a:t>priest who was a disciple </a:t>
            </a:r>
            <a:r>
              <a:rPr lang="en-AU" b="1" i="1" dirty="0"/>
              <a:t>who ate the yeast that lay in the church that Jesus Built</a:t>
            </a:r>
            <a:endParaRPr lang="en-AU" dirty="0"/>
          </a:p>
        </p:txBody>
      </p:sp>
      <p:pic>
        <p:nvPicPr>
          <p:cNvPr id="26626" name="Picture 2" descr="http://victory.org.ph/wp-content/uploads/2013/02/LO5-1024x614.jpg"/>
          <p:cNvPicPr>
            <a:picLocks noChangeAspect="1" noChangeArrowheads="1"/>
          </p:cNvPicPr>
          <p:nvPr/>
        </p:nvPicPr>
        <p:blipFill>
          <a:blip r:embed="rId2" cstate="print"/>
          <a:srcRect/>
          <a:stretch>
            <a:fillRect/>
          </a:stretch>
        </p:blipFill>
        <p:spPr bwMode="auto">
          <a:xfrm>
            <a:off x="827584" y="2715766"/>
            <a:ext cx="3844925" cy="2298701"/>
          </a:xfrm>
          <a:prstGeom prst="rect">
            <a:avLst/>
          </a:prstGeom>
          <a:noFill/>
        </p:spPr>
      </p:pic>
      <p:pic>
        <p:nvPicPr>
          <p:cNvPr id="26628" name="Picture 4" descr="Join us this week, YOUR LIFE WILL NOT REMAIN THE SAME"/>
          <p:cNvPicPr>
            <a:picLocks noChangeAspect="1" noChangeArrowheads="1"/>
          </p:cNvPicPr>
          <p:nvPr/>
        </p:nvPicPr>
        <p:blipFill>
          <a:blip r:embed="rId3" cstate="print"/>
          <a:srcRect/>
          <a:stretch>
            <a:fillRect/>
          </a:stretch>
        </p:blipFill>
        <p:spPr bwMode="auto">
          <a:xfrm>
            <a:off x="251519" y="987574"/>
            <a:ext cx="2738629" cy="1533328"/>
          </a:xfrm>
          <a:prstGeom prst="rect">
            <a:avLst/>
          </a:prstGeom>
          <a:noFill/>
        </p:spPr>
      </p:pic>
      <p:pic>
        <p:nvPicPr>
          <p:cNvPr id="26630" name="Picture 6" descr="Nothing like restoring joy to children"/>
          <p:cNvPicPr>
            <a:picLocks noChangeAspect="1" noChangeArrowheads="1"/>
          </p:cNvPicPr>
          <p:nvPr/>
        </p:nvPicPr>
        <p:blipFill>
          <a:blip r:embed="rId4" cstate="print"/>
          <a:srcRect/>
          <a:stretch>
            <a:fillRect/>
          </a:stretch>
        </p:blipFill>
        <p:spPr bwMode="auto">
          <a:xfrm>
            <a:off x="3202040" y="771550"/>
            <a:ext cx="2359618" cy="15686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Church that Jesus Built</a:t>
            </a:r>
            <a:endParaRPr lang="en-AU" dirty="0"/>
          </a:p>
        </p:txBody>
      </p:sp>
      <p:sp>
        <p:nvSpPr>
          <p:cNvPr id="3" name="Text Placeholder 2"/>
          <p:cNvSpPr>
            <a:spLocks noGrp="1"/>
          </p:cNvSpPr>
          <p:nvPr>
            <p:ph type="body" idx="1"/>
          </p:nvPr>
        </p:nvSpPr>
        <p:spPr/>
        <p:txBody>
          <a:bodyPr/>
          <a:lstStyle/>
          <a:p>
            <a:endParaRPr lang="en-AU"/>
          </a:p>
        </p:txBody>
      </p:sp>
      <p:sp>
        <p:nvSpPr>
          <p:cNvPr id="4" name="Content Placeholder 3"/>
          <p:cNvSpPr>
            <a:spLocks noGrp="1"/>
          </p:cNvSpPr>
          <p:nvPr>
            <p:ph sz="half" idx="2"/>
          </p:nvPr>
        </p:nvSpPr>
        <p:spPr/>
        <p:txBody>
          <a:bodyPr/>
          <a:lstStyle/>
          <a:p>
            <a:endParaRPr lang="en-AU"/>
          </a:p>
        </p:txBody>
      </p:sp>
      <p:sp>
        <p:nvSpPr>
          <p:cNvPr id="5" name="Text Placeholder 4"/>
          <p:cNvSpPr>
            <a:spLocks noGrp="1"/>
          </p:cNvSpPr>
          <p:nvPr>
            <p:ph type="body" sz="quarter" idx="3"/>
          </p:nvPr>
        </p:nvSpPr>
        <p:spPr/>
        <p:txBody>
          <a:bodyPr/>
          <a:lstStyle/>
          <a:p>
            <a:endParaRPr lang="en-AU"/>
          </a:p>
        </p:txBody>
      </p:sp>
      <p:sp>
        <p:nvSpPr>
          <p:cNvPr id="6" name="Content Placeholder 5"/>
          <p:cNvSpPr>
            <a:spLocks noGrp="1"/>
          </p:cNvSpPr>
          <p:nvPr>
            <p:ph sz="quarter" idx="4"/>
          </p:nvPr>
        </p:nvSpPr>
        <p:spPr>
          <a:xfrm>
            <a:off x="4645026" y="1631156"/>
            <a:ext cx="4041775" cy="3512344"/>
          </a:xfrm>
        </p:spPr>
        <p:txBody>
          <a:bodyPr>
            <a:normAutofit fontScale="85000" lnSpcReduction="20000"/>
          </a:bodyPr>
          <a:lstStyle/>
          <a:p>
            <a:r>
              <a:rPr lang="en-AU" b="1" i="1" dirty="0"/>
              <a:t>This is a squint of the glorious church that Jesus is coming back for, made up of true </a:t>
            </a:r>
            <a:r>
              <a:rPr lang="en-AU" b="1" i="1" dirty="0" smtClean="0"/>
              <a:t>disciples </a:t>
            </a:r>
            <a:r>
              <a:rPr lang="en-AU" b="1" i="1" dirty="0"/>
              <a:t>who make </a:t>
            </a:r>
            <a:r>
              <a:rPr lang="en-AU" b="1" i="1" dirty="0" smtClean="0"/>
              <a:t>disciples, </a:t>
            </a:r>
            <a:r>
              <a:rPr lang="en-AU" b="1" i="1" dirty="0"/>
              <a:t>who maintain schools hospitals and humanitarian institutions which came from missions, that were birthed out of the revivals which followed the man who stood against the mockery of hypocrisy caused by the mess made by the priest who was a disciple who ate the yeast that lay in the church that Jesus Built</a:t>
            </a:r>
            <a:endParaRPr lang="en-AU" dirty="0"/>
          </a:p>
        </p:txBody>
      </p:sp>
      <p:pic>
        <p:nvPicPr>
          <p:cNvPr id="27650" name="Picture 2" descr="http://theonlinedisciple.files.wordpress.com/2010/09/secondcomming1.jpg?w=300&amp;h=225"/>
          <p:cNvPicPr>
            <a:picLocks noChangeAspect="1" noChangeArrowheads="1"/>
          </p:cNvPicPr>
          <p:nvPr/>
        </p:nvPicPr>
        <p:blipFill>
          <a:blip r:embed="rId2" cstate="print"/>
          <a:srcRect/>
          <a:stretch>
            <a:fillRect/>
          </a:stretch>
        </p:blipFill>
        <p:spPr bwMode="auto">
          <a:xfrm>
            <a:off x="395536" y="1707654"/>
            <a:ext cx="4196331" cy="31465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Goal for Lighthouse 2014</a:t>
            </a:r>
            <a:endParaRPr lang="en-AU" dirty="0"/>
          </a:p>
        </p:txBody>
      </p:sp>
      <p:sp>
        <p:nvSpPr>
          <p:cNvPr id="8" name="Content Placeholder 7"/>
          <p:cNvSpPr>
            <a:spLocks noGrp="1"/>
          </p:cNvSpPr>
          <p:nvPr>
            <p:ph idx="1"/>
          </p:nvPr>
        </p:nvSpPr>
        <p:spPr/>
        <p:txBody>
          <a:bodyPr>
            <a:normAutofit/>
          </a:bodyPr>
          <a:lstStyle/>
          <a:p>
            <a:r>
              <a:rPr lang="en-AU" sz="5400" b="1" dirty="0" smtClean="0">
                <a:latin typeface="Bradley Hand ITC" pitchFamily="66" charset="0"/>
              </a:rPr>
              <a:t>Winning the World for Jesus one Person at a time through </a:t>
            </a:r>
            <a:r>
              <a:rPr lang="en-AU" sz="5400" b="1" dirty="0">
                <a:latin typeface="Bradley Hand ITC" pitchFamily="66" charset="0"/>
              </a:rPr>
              <a:t>D</a:t>
            </a:r>
            <a:r>
              <a:rPr lang="en-AU" sz="5400" b="1" dirty="0" smtClean="0">
                <a:latin typeface="Bradley Hand ITC" pitchFamily="66" charset="0"/>
              </a:rPr>
              <a:t>iscipleship Relationships</a:t>
            </a:r>
            <a:endParaRPr lang="en-AU" sz="5400" b="1" dirty="0">
              <a:latin typeface="Bradley Hand ITC" pitchFamily="66" charset="0"/>
            </a:endParaRPr>
          </a:p>
        </p:txBody>
      </p:sp>
      <p:sp>
        <p:nvSpPr>
          <p:cNvPr id="28674" name="AutoShape 2" descr="data:image/jpeg;base64,/9j/4AAQSkZJRgABAQAAAQABAAD/2wCEAAkGBxQSEhQUExQUEhUXFxYXFxgYFxgdGxkYFBUXHRQXGhgeHCggGB4lHBcdIjEiJSkrLi4uGh8zODQsNygtLisBCgoKDg0OGxAQGywkICYsLCwsNCwsLCwsLCwsLCwsLCwsLywsLCwsLCwsLCwsLCwsLCwsLCwsLCwsLCwsLCwsLP/AABEIALAAzAMBEQACEQEDEQH/xAAcAAEAAgMBAQEAAAAAAAAAAAAABgcEBQgBAwL/xABGEAABAwICBwUFBQYEBAcAAAABAAIDBBEFIQYHEjFBUWETInGBkTJCUqGxFCNicpJDU4KiwdEzY7LCFdLh8BYkRFSTw/H/xAAaAQEAAwEBAQAAAAAAAAAAAAAAAgMEBQEG/8QANBEAAgIBAwIDBgYCAgMBAAAAAAECAxEEITEFEhNBUTJhcYGRsRQiQlKh0eHwI8EVM2Ik/9oADAMBAAIRAxEAPwC8UAQBAEAQBAEAQBAEAQBAEAQBAEAQBAEAQBAEAQBAEAQBAEAQBAEAQBAEAQBAEAQBAEAQBAeXQC6AXQC6A9QBAEAQBAEAQBAEAQBAEAQBAEAQBAEAQBAfOeYMBc4hrQLkkgADmSdyHqTbwiv9IdbNNDdtO01TxlcHZj/XYl3kFnnqIrZHRp6ZZPeey/kguIa1K+QnYMULeAYy5H8TibqmWpkzow6bRHnLNNJpriDt9XL6gfQKHjT9S78HQv0I+9Pp5iDDcVUh6ODSPonjz9SMtDQ/0khwrW9VMsJoopxxIux3rm35KyOpfmjNZ0qt+y2iw9HNYFHVkND+ykPuSd0k8mnc7yK0QtjI5l2htq5WV7iV3VpkPUAQBAEAQBAEAQBAEAQBAEAQBAEAQGn0m0ihoYTLM7o1o9p7vhaP68FGc1FZZdRRO6XbEonSPSirxSUMs4tJ+7gjBI6XG956nLwWGVkrHhH0FOmq00e5v5sk2j+qKWQB1VL2APuMs5/m491voVZDTfuMt3VIp4gsk4w7Vvh8QH3HannK4uv5bh5BXqmC8jnz6hfL9WPhsbT/AMI0NrfZYLfkCl4cfQq/E3fuZrq/V1h0v/p2xnnGSw/I2Xjpg/Ishr74/qz8dyGY7qfc0F1JNt/glsD4B4FvUKiem/ab6uqrixfQrTE8Olp3mOeN0Txva4fMHc4dRdZnGUXudWuyE1mDySnRHWRUUZayQmog3bLj32j8Dj9D8ldXdKPJlv6fC3jaReGBY1DVxCWB4e0+oPFrhwK2RkpLKPn7qZ1S7ZGyUioIAgCAIAgCAIAgCAIAgCAIAgMHGsVjpYJJ5TssYLnrwAHMkkADqvJNJZZOqt2SUYlAyzVWOV3dGZ9kZ7EMQ4nl14k/LC1K2R9ElXo6d/8ALZdWieidPh8doxtPI+8ldbadz/K3p9VrhWoLY4d+pnfLc0mkmtKkpiWRXqpBlZhGwD1k3el15K6KLqOnW27vZe8glbrfrXn7tkETeA2XOPmS6x9FS9RI6UOk1L2m2YsetjEAc3xO6GIf0IXnjzJPpdHv+pIMG1zuuBVU7SOL4SR/I4n/AFKcdR6ozW9I2zW/qWXo/pHTVrdqnla+3tNvZ7b/ABNOYV8ZqXByraLKniaPdINH4K2IxzsDhwduc082u4FJRUtmKbp1S7os59030Rmw6XZd34nE9nJbI/hdycBw9FinW4s+l0mrjfH3mNolpPLQTCWM3abCRhOT28j15HgvIScXlFuo00b4dkvl7jpDAsXjq4WTRG7HDzB4tPIgrdGSkso+VuplVNwlybFSKggCAIAgCAIAgCAIAgCAIDxAUlrjx91RUsoYbuEZbtAe9K8d1vWwcPMnkst0svtR3em0qEHdIsPQjRuPDaSzi0PI255DuuBe1+DWjL1PFXQgoI5mpvlfZlfIqvWJrDkrHOhgJZTA2uLh0vMu5N5N9d9hnstbeEdjQ6CNaU5rf7GForq5q60B5HYRHc94N3Dm1m8jrkF5ClyLNR1Cqp45ZP6PUxSgDtJ6h547JY0eha4/NXLTxOdLq1nlFfz/AGfqq1M0hB2Jqhh6ljh6bAPzR0R8gurW+aX8/wBshGk+q6rpQXx2qoxv2AdsDmWbz5XVU6WuNzfp+p1WPEtmQ2grpaeQSRPdFI3cRkRzB5+BVSbTybp1xsj2yWUX1q509bXt7KXZZUtFyBkJAN7m9eY/pu2V2d3PJ85rdE6HlcEpx3CIquB8Mzdpjh5g8HDkQpySksMyVWSrkpR5OZtJMEkoqiSCTe05Hg5p9lw6EfO6wyj2vB9ZRerq1JEr1RaUmlqRA933MxAz92T3HDlfcfLkrKZ4eDJ1LTKyvuXK+xf11sPmj1AEAQBAEAQBAEAQBAEAQGHi9cIIJZnezGxzz/CCV43hE64d8lFFL6o8LNZXyVkufZlz89xllvb9IJP6eSzUrul3Hb6hYqqVVHzNzrs0nLQ2hjNi4B81vhv3GedrnoBzUr7MLtKemadN+LL5GHqo0CbKG1lS27L3hjO51v2jhxF9w47+SjVX5ss6jrmm64fNlgaVaaUuHjZkdtSWuImWLrcCeDR1KvnZGHJzKNJbd7P1K7rtctST9zTwMb/mF7zb+EtAWZ6l+SOpDpVf6pN/DH+TIwrXNJcCppmEcXREi38LifqpLU+pCzpK/RL6ll6P6RU9azbp5A+3tN3OaeTm7wtEZqXByraLKniaIZrN1fNqGuqaVobO3N7BulA35cH9eKqtqTWVyb9DrnW1XN7fYpeiqZIZWSRksew3aeRH/eYWRSwzuzjGyLT4Z0vofj7a6ljnFg4i0jR7sjfbHhfMdCFvhJSR8rqKXVY4kR11aPCambVMHfgPe6xO9r9JsfDaVd8crJs6Zf2Wdj4ZR2yseT6Hk6b0Gxr7ZRQzH2i3Zf8AnZk71Iv5roVvMT5LVVeHZKJv1MoPUAQBAYuIYhFA0vmkZEwe89waL8rleNpck4Vym8RTfwNGdP8ADgbfa4v5vrsqHiw9TR+A1H7GfU6b4fba+2U9vzi/6d698SPqQekvT9lnxZrBw4m32uLz2h8yE8SPqHpLv2s2lBpBSz/4VTBIeTZGE+gN1JSTKpVTj7SZsgV6QPUAQEJ1wVfZ4ZKBkZHRx+ReC75NIVVzxA29Pjm9GNqbpBFhvanLtXyPJ/CxxYPky/mvKViBPqE++7HyKshjOKYrY5ieZxPSNl//AK2WWZLvsOq3+H0/wRdGm+kLcMo9pgbt2EcLOF7ZG3JoF/IDitc5dkTiaah6i3D+LKOwDBanFKh2zdzidqWV+5t+JPE8mj6BY4wc2d+62vTQWfkiz6LVBSBv3ss8juJaWtHkNkn1K0LTxXJyp9Utb/KkajSPVEWsLqOVzyM+zl2bno14AF/EKM9OsZRfT1TLxYvoV1hOLT0FR2jLxysJa5puL2PeY8cslTFuDOlZTC+GOU+DpHRrGmVtPHPHueMxxa4e009QVujJSWT5e6p1TcGUvrbwAUtX2jBaOe7+gkB+8A8bg+ZWO+vDydzp13iV9r5X2M/UjjBZVSU5PcmZtNHKSP8Au0n9IUtPLDwV9UqzBTXkXNX0rZo3xuza9rmnwcLLW1lHEhLtlk5WqIDG98bvaY5zHeLHEH5hcySwz62Mu6KkW5qGryY6qA7mPjkb4ShwcPVg9Vs072OL1SGJKRay0HKPUAQBARvTnRVuIwdmXbD2najdwDrWzHEEKuyHejVo9U9PPuXzOf8ASLR2pon7FRGWX9lwzY78rtx8N/RZHCUXufSQ1lVsMxZqHRHkmCPiR82fkQnkm48SPqe9geSln3EXOPqSHA9K6+lI7KaTZ+B/faelnbvKykpNcGa2ima3X/RcOieseGoivU2ppW5EWcWu/E02+R3dd6uVq/Uc2fT7O7/j3XyRujppQ/8AuG+j/wCy98WHqR/8fqP2/wAr+yD62MbgrKVkdPKyRwlDiL7OQac7usN5VVs4yWEbtBpLarO6ax81/wBMy8G0mpYMJZB2zBO2nc3Yz/xHNdltWtvO+9l7GyKhgqt0d0r3LG2fVf2QrVdUQ0dW6aqlZGBE5rM9rvOc2/s3t3QfVV1NReWbdfCVlaUMfVH31rY4yumi+zyMfFGw53t33O72R5ADPqvbZd3BHp9Pgxfe0m/eiUaBaSYdQ0ccRnAlI25SGPPfdvFwM9kWA8FOEoxRj1dFttjltjy3NFpFrXqe1P2YQsiBs2423OHN1zYX5D1XkrZeRbV0+rH55b/EmWrzToYgHRyNbHOwbRDb7L23ALmg5ixIuOoVldndszHq9L4LynlET14YE1joqtgsZD2cnVwaSx3jZpHkFVfHzN3Srm81s+mofFTt1FMTlsiZo5WIa/8A1N+a9ol5EerVraZItdtCH4eJOMUrHeT7sI/mHop3r8pm6ZLF2PUqLQis7LEKV3+axvk87P8AuWWvaR2tZDupkdPXXQPlDmfWDCI8Sq2j96XfrDXH5uXPtX5j6rRPuoiSrURJ/wCcqBzgB9JB/dXac5/VVwXitJxQvQEAQGHi2JxU0T5pniONgu5x+gG8nkBvXjeCUYuTwigNY+n4xFzI44tiKNxc1zvbcSCL2vZosd2ZVM7MnV0+mde75ZDzXFQUjR4b9R9vcmR4b9R9vdzXnce+E/U+9E+aZ4ZE18jzua1tz6BE2yMoqO7ZcuhWrQCHarwXSuNwwOt2bbbiW+07nwG5XKHqc6zVyTxB7EnZq+w8fsL+L3/8yl4cSv8AF2+pEtaejdPSUXa00TYnCRgJFz3XXHvX42VdsUo5Rq0NsrLe2byZOi2CU1Tg7ZewiMzoZRt7A2u0YXt2r87tXsV+TJG6coajtztkiOposmq5I5mtlvCXND2g2LXNva432cq6XmW5t6jHtrTht8D465aLsa1vZtEbHwtIDRYbTS4OyHkvLtpEumtTqae7LAxTFKX/AIU1zixjp6cNjDWgvL3x2sGgXuHK1ySiYK6LXe8cJ7+hRH2JzpdizgW32trIttvuDuPRUcLB2Ipyn3eRONTtI52Iuey/ZxRvDncO8A1rfM5/wqdSecmTqNkfCwvUmeu6YCgjad7qhlv4WSEn0+qsu9kx9MT8bKIfqOjJxCQjcKd9/OSKw/75Kqjk39Va8NFi63ngYXPfiYgPHtW/2Kvu9k5nT1/+hfMorRhhdWUoH7+L5SNJWOHtI+g1DxTJ+46pXQPkWc06zH3xSrI+No9I2A/RYbfaPqdAsUIlWoSG9VUu+GFo/XJl/pVtCMHVnwi7rrScVHqAIAgNTpLo7DXw9jOHFtw4bLi0gjcQf7rxrJOuxweUQtupihvcvqD022/XZUPCiafx1vuNXimpJjnXgqXMbykbtW6XBF1F0+hdDqD/AFIw4tR8l+9Vst0iN/m5PCfqevqP/wA/yb7DNTNGzOaSafpcMHh3c/mpKpFMtdN8YJ1g2A01I3Zp4WRD8IzPi45u8yppJGWdkpvMnk2IC9IHqAjusDDTU4fUxAXdsbTR+KMh7R6tt5qE1mLRo0lnh3RkRHUdiQko5YCc45CbfglF/qCq6H+XBs6nBxtU/UgtK84XjfeuGsmIPWKYZHw2Xg+Sq9iZva/EaXC9CVaz6uGuLWU7JKh9PtPkfGCWhlu8C7xAOXldTsff7JToapabe14zwvP/AAaHVlj9LFO77TH3g37mSxcGAZlgbuaT8X0UKpRjyXa2i+5JQ49F/u5KKHCG4lUOqKiPYil9hrTsFzW5B7nNsTutfjnwspwh3vuZku1H4aCpqfxZLdG6GCjp3BgZDG1ziSTy4uccyepKvWEcuUp2S33ZTeszSwV84ERPYRXDDu2ifafbgDaw6eKyWT7nsfQaHS+DHL5ZP9SmBGGmfUPFnTkbN/3bL7J8ySfRXUxwss53U71OfavIxNeuKgQwUwPee/tXD8LAQ0ebnX/hXl78izpVWZufoQnVRh3bYlDllEHSnwaLD5uCqqWZG/qNnbS/edEueALnIDMnoN62nzSWTlPG63t6ieb95K948HOJaPSy58nln19EOytR9xceojDSylmnIt20gA6tiBA/mc5aqVhHB6nZ3W49Czlcc09QBAEAQBAEAQBAEAQBAflwB3oOCjaFzsHxmUFrvs7g4ut+6ku6Nw/K4W8nLJ3eHPc7/h/jNMscr1P1pxHUVbX4i2l7KJjQwOP+I5lz39n4QT7VhluyzXk1Kf5mtieltq078GEst+fl8jcaotLIOxNLLsRSN2nh1gBK3MuJPFzRzzIHQqyqaxhmTX6Wzv745efuaCu0edUyVUuG057MO3XAuTvDAfN2zfIWHIKpwc5ZjwdFXx00I12y/M+fcROHHa+jfsCWeAtuNl3Dwa4WC9UpJFc6aLZZwmY9VjFVVnYkllnzuGXJF+ewMvkvJSlItqqqqy0kicaDasJZnNlrGmKEWIjOT5PEe43xzKnXS+WZNX1GMV21vf1LgxGuipIHSSERxRt9ABZrWjieAAWltJHFhCVksLlnNmlOOPrqmSd+W0bMb8DB7DfTf1JWGcnJ5PqdNSqa1FfP4lv6mtHDT0xqJBaSexbfeIh7PhtHP0WmmGFlnE6jqFZPtXC+5tdaGOikoZLG0kt4o/Fw7x8m3+XNStl2op0VLttRzzS0zpHtjjaXPeQ1oHEuNgFiSyz6ayahByfkdT6O4S2kpooG5iNgaTzPvHzN1visLB8jbNzm5M2SkVZweoehAEAQBAEAQBAEAQHhKAiGP6ZBr/s9Gw1NQcgG5tb1J3Zc7268FTKzyjydGnQpR8S94j6ebIrpVoLVyUklRLMZqsWcWN9kMHtMblm4DMbt1gM1B1PGXyaa9fDvVcViH+8mdqs0ubVwfZJyDNG0jvftIgOPMgZHpnzU6pqSwzPrtM65+JHh/cgeN4TBBUVD6bakiZmCBcMG51jxbtGwceHqss0nLCO5p7JV1RdvtPj/AH1N9oJrNigjbT1MfZsbe0kYvvN7vbvJ6i9+SvrtS2ZzNX0+c5OcXl+eSdQYlSVcocySGdtuOyfIg5jwIV+YyOVKuyt4aaNhhUMMW3ZsUfeOYDGr3ZEMyl6mr0g1hUVKCDKJpP3cXeN+rvZb5m/RQlbFGinRXWPZYXvKY0x0xnxB/wB53Imm7IhuH4ifed19FmnY5Hd02khRHbk3mrbQN1Y9s9Q0imbmAd8pvkAPh5njuF87SqrzuzPrdaq12Q5+xej3tY0kkNa0XJOQAA+QAWvhHAw2znXWHpT/AMQqS5t+xjuyIHiL5vtzd9AFisn3M+m0Om8GG/L5JjqV0TJd9ulbkLtgB4n3pP6Dz6KymHmYup6rP/FH5lyLScUIAgCAIAgCAIAgCA8QGHieJxwML5XBo+Z6AcVGUlFbltNM7ZdsFuQh9fV4qS2nvT0l7OmO9w4hg98/y+KpzKz3I6WKdHz+af8ACJdo/o9BRs2YW5nN73ZveebnH6bgrowUVsc6/UWXS7pvJtSFIpKO0ywWnjxFz6ZxBzdI1uTWSEd/ZI4WuSOFz4LDdjuxE+o6c5eB32rbyyb/AFY6S0Tmup8mTOJzfa0zeGzwGXuH55q6pxx2nO6jXfKfieX2P3pTqngmLn0rhTPOewQTGT0G9nll0Up0J8Fen6lOCxPf7lZ4joJXwSEdgX296IhwPhbMegVTrkjfDW0zec/U13/B6sktMFQehZIf6KDjIvhZUt8r6m1w7V/iExGzTuYPikIYB65+gRVSfkeWa+iP6s/AsXRXVNDEQ+rcKh4sezFxGD14v87Dor4UJbyOXqOpymu2vZFizSshjLnFscbBmTYNaB8gFdnG5zUnJ4KR1j6wjWXp6YubTg9524y2+jOnHjyWWy3OyO7otD4f57Fv9jV6vtDH4hLdwLadhHaP+L/Lb1PE8B5KNdbky7WatUxwvaOiqanbGxrGNDWNAa1oGQAFgAtqWD5uUnJ5Z9kPAgCAIAgCAIAgCA8JQEW0l0yjp/u47yzOOy1rRe7uQA9o/IcSFVO3G0eTfp9C5R77H2xNZhmiU1W/t8SNxvbTg5W4dqRkfyDLxXka8vMiy7WxhHw6FhevmydRxhoAaAAMgALADkArjmcmj0q0tpsPZtTv7x9mNub3eA4DqbBRlJItqplY8RK0m1rVVS9zYIo4I7G7jdzwCN4OQDvIqid22x1tL02LknPdLkmWrbB4uwFTcSvk2hffsgOIcM+JIN17RBKOeSrqmqlOzw1skaDTrVWHl09DZj/aMN7NJ5xn3T03eCTpzvEaXqPb+S3j1Ixg2sGuw93YVTHShuWzLcSNHCz95HjfxUFbKOzNVmhpvXdW8fYlmFazKKWTae59OTwe0kfqbf52V0bYs5lnT7ovZZ+BJcP0roi5xFVBY/5jR9Sp969Sh6axfpf0PpVab0EYu6rhPRrto+jQSvHZH1Jx0l8uIsiuM64KdlxTRSTu4Od3Gf8AMfQKt3pcGurpVkvbePuVhpHpVVV7vvnktv3Ym5MBO6zfePU3Kzym5HWp0tVKzFfNko0J1XTVJbLVB0EOR2d0j/L3B1OfRWQpb3Zl1XUYQ/LXu/UvDDqCOCNsUTGxsaLNa0Zf9T1WpJLg4M5ym8yMmy9InqAIAgCAIAgPCgNdjOOU9I3bnlbELXzOZ8GjM+QUZSS5LaqLLXiCyVvjeuRty2kgc/hty5DxDRc+pCqd2eDoQ6bjeyX0IbX6e4hUGzp3AHLs4gGNz90kd435XVcpy82a6dJUt1Hj1Lj0M0WZTRtlkbt1L2jtJHZkEjNjPgaOQV9cFFHK1eplbJrO3kShWGQhGsfT1mHs7OOz6l47reDAfff/AEHHwVc59pq02mdry+Cgp55qqYuke6WR5u5zjf8A/AOW4LLJvzO3VV+mKNq7Zjb2bN3vH4jx8lU2dGEFjC4RdeqKMjDmE+9JKR4bZH1BW2j2D5vqrT1D+CJorjmmuxnA6erbs1ETJRwuMx+V29vkV44p8llds63mLwV9i2piB5Jp5pIT8Lhtt/ofmqnSvI3V9SmvaWSNVGpmtB7ktM8dXPafTYI+ag6ZGuHVK/NM+cep2vO99M3xkf8A0jUfAkWf+Vp9H9F/ZvMM1K53qKm4+GJn+539lJUerM9nVv2R+v8Agnmj2hFFR2MULS8ftH95/kT7PlZXRriuDnW6u232nsSRTM4QBAEAQBAEAQGLiOIRwRukle2Njd7nHL/qei8ckt2ThXKyXbFZZUOlut5zrx0TTGMx2rgNo9Wt3N88+gWadze0Ts0dMjDe3d+n9lZ1NRJM4ySvc8ne57iT6lV4b5NkrElhbe5H4B4DIc+J/sjkontNMrXl7ItDVJoX2jm1k7fu2m8DSPacP2luQO7rnwU6a233My9S1ca4+BV8y5rrWcArjWLrFFKHQUxDp9zn5ER34Dm/5D5LPZdh4R1dH09zXiWcfcoueV8ry5znSPebkkkkk8SeKrz5s6KS4SNzDCIGbPvn2jyHIKps21142XPmfmKMucGtF3OIAHUmwHqoL8zL5NRi36HSejuGimpoYR+zY1p6m3ePmbldKKxE+L1FniWOfqzZKRSEAQBAEAQBAEAQBAEAQBAEB85X2BNibAmw3m3JePg9Sy8HM2mmlM9bOTKXMAJDIiSAzpb4uZ3rFJub3Pqqaq9PBRhy/M0QYG78zy/uvVEpnY28I/RBOZ9FCVnkjTTpH7Vn+/EsLVxoA6rLaioBbTg3a05GW3+zrxU6qe7dmfqHUY1Lw6+fsXlHGGgNaAABYAbgBuAHBbcHzLbb3IXrS0pdR04ZEbTTXDT8DRbbcOudh1Kovs7I7HT6ZpFfZmXsrkoKoaXdST6k9eJWSB9LesQ24Rn0FN2Tdt3tn2R8I5lSZmpiuVz5H4e65VbNsY9qJ/ql0bM0/wBpePuoSdm/vSWy8mg38bclfp4ZeWcjq2q7IeFHl8/Aumy2nzR6gCAIAgCAIAgCAIAgCAIAgCA8sgIhrOxGOmoJnujY97x2TNpoPekyB8t/koTaSyaNNB2WKOTnulo3Pc1rA6R7twaLknoAsDk5PCPra6a6Y9zLZ0H1W2ImrgOBbDv/APkO7+EeZ4LRVR5yORrerZzCn6/0WyxgAsAABkANw8lqODk9sgNTj2jVNWbP2iMSFt9k3IIvvAI4GwUZQUuS+jU20/8AreDDh0KoImutTReyQSRtOtbOzjmD1Ciq4LhE563UWe1NnPElV2szmxgkOeWxAZkguIYOpIsstsW+DvaO6NaxP6ky0b1cVVQ8dsw00QPeLrbRHJrefU7krplLknqeq01x/wCN9z/gu3C8Pjp4mRRNDGMFgB8z1JOZPVbUsLCPl7LJWScpPdmWvSAQBAEAQBAEAQBAEAQBAEAQBAEB+XMB3gFAY9Lh0MRJjijjLvaLWNaT4kDNeYROVkpLEm2ZS9IBAEAQGHjML3wTMj9t0b2t/MWkN+a8ZKLSe5Xuq/VyaMipqg0zgWjYMxGCLFxO4vIyy3DxUIQwadRqO9dseCzQrDIeoAgCAIAgCAIAgCAIAgCAIAgCAIAgCAIAgCAIAgCAIAgCAIAgCAIAgCAIAgCAIAgCAIAgCAIAgCAIAgCAIAgCAIAgCAIAgCAIAgCAIAgCAIAgCA//2Q==">
            <a:hlinkClick r:id="rId2"/>
          </p:cNvPr>
          <p:cNvSpPr>
            <a:spLocks noChangeAspect="1" noChangeArrowheads="1"/>
          </p:cNvSpPr>
          <p:nvPr/>
        </p:nvSpPr>
        <p:spPr bwMode="auto">
          <a:xfrm>
            <a:off x="28575" y="-906463"/>
            <a:ext cx="2187575" cy="1889126"/>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28676" name="Picture 4" descr="http://www.smart-goals-for-success.com/images/goal-setting.jpg"/>
          <p:cNvPicPr>
            <a:picLocks noChangeAspect="1" noChangeArrowheads="1"/>
          </p:cNvPicPr>
          <p:nvPr/>
        </p:nvPicPr>
        <p:blipFill>
          <a:blip r:embed="rId3" cstate="print"/>
          <a:srcRect/>
          <a:stretch>
            <a:fillRect/>
          </a:stretch>
        </p:blipFill>
        <p:spPr bwMode="auto">
          <a:xfrm>
            <a:off x="6804248" y="3272182"/>
            <a:ext cx="2043559" cy="176475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Disciple?</a:t>
            </a:r>
            <a:endParaRPr lang="en-AU" dirty="0"/>
          </a:p>
        </p:txBody>
      </p:sp>
      <p:sp>
        <p:nvSpPr>
          <p:cNvPr id="5" name="Text Placeholder 4"/>
          <p:cNvSpPr>
            <a:spLocks noGrp="1"/>
          </p:cNvSpPr>
          <p:nvPr>
            <p:ph type="body" idx="1"/>
          </p:nvPr>
        </p:nvSpPr>
        <p:spPr/>
        <p:txBody>
          <a:bodyPr/>
          <a:lstStyle/>
          <a:p>
            <a:endParaRPr lang="en-AU"/>
          </a:p>
        </p:txBody>
      </p:sp>
      <p:sp>
        <p:nvSpPr>
          <p:cNvPr id="3" name="Content Placeholder 2"/>
          <p:cNvSpPr>
            <a:spLocks noGrp="1"/>
          </p:cNvSpPr>
          <p:nvPr>
            <p:ph sz="half" idx="2"/>
          </p:nvPr>
        </p:nvSpPr>
        <p:spPr>
          <a:xfrm>
            <a:off x="107504" y="1131590"/>
            <a:ext cx="5256584" cy="3816424"/>
          </a:xfrm>
        </p:spPr>
        <p:txBody>
          <a:bodyPr>
            <a:normAutofit/>
          </a:bodyPr>
          <a:lstStyle/>
          <a:p>
            <a:r>
              <a:rPr lang="en-AU" dirty="0" smtClean="0"/>
              <a:t>Matt 4:18-20 "Come, Follow Me...“</a:t>
            </a:r>
          </a:p>
          <a:p>
            <a:pPr marL="514350" indent="-514350">
              <a:buFont typeface="+mj-lt"/>
              <a:buAutoNum type="arabicPeriod"/>
            </a:pPr>
            <a:r>
              <a:rPr lang="en-AU" dirty="0" smtClean="0"/>
              <a:t>One who has made Jesus Lord of their life</a:t>
            </a:r>
          </a:p>
          <a:p>
            <a:pPr marL="514350" indent="-514350">
              <a:buFont typeface="+mj-lt"/>
              <a:buAutoNum type="arabicPeriod"/>
            </a:pPr>
            <a:r>
              <a:rPr lang="en-AU" dirty="0" smtClean="0"/>
              <a:t>One who has entered a relational process of being </a:t>
            </a:r>
            <a:r>
              <a:rPr lang="en-AU" dirty="0" err="1" smtClean="0"/>
              <a:t>discipled</a:t>
            </a:r>
            <a:r>
              <a:rPr lang="en-AU" dirty="0" smtClean="0"/>
              <a:t> by a </a:t>
            </a:r>
            <a:r>
              <a:rPr lang="en-AU" dirty="0" err="1" smtClean="0"/>
              <a:t>maturer</a:t>
            </a:r>
            <a:r>
              <a:rPr lang="en-AU" dirty="0" smtClean="0"/>
              <a:t> Christian</a:t>
            </a:r>
          </a:p>
          <a:p>
            <a:pPr marL="514350" indent="-514350">
              <a:buFont typeface="+mj-lt"/>
              <a:buAutoNum type="arabicPeriod"/>
            </a:pPr>
            <a:r>
              <a:rPr lang="en-AU" dirty="0" smtClean="0"/>
              <a:t>One who is becoming Christlike</a:t>
            </a:r>
          </a:p>
          <a:p>
            <a:pPr marL="514350" indent="-514350">
              <a:buFont typeface="+mj-lt"/>
              <a:buAutoNum type="arabicPeriod"/>
            </a:pPr>
            <a:r>
              <a:rPr lang="en-AU" dirty="0" smtClean="0"/>
              <a:t>One who is Committed to the mission of Christ</a:t>
            </a:r>
            <a:endParaRPr lang="en-AU" dirty="0"/>
          </a:p>
        </p:txBody>
      </p:sp>
      <p:sp>
        <p:nvSpPr>
          <p:cNvPr id="6" name="Text Placeholder 5"/>
          <p:cNvSpPr>
            <a:spLocks noGrp="1"/>
          </p:cNvSpPr>
          <p:nvPr>
            <p:ph type="body" sz="quarter" idx="3"/>
          </p:nvPr>
        </p:nvSpPr>
        <p:spPr/>
        <p:txBody>
          <a:bodyPr/>
          <a:lstStyle/>
          <a:p>
            <a:endParaRPr lang="en-AU"/>
          </a:p>
        </p:txBody>
      </p:sp>
      <p:sp>
        <p:nvSpPr>
          <p:cNvPr id="7" name="Content Placeholder 6"/>
          <p:cNvSpPr>
            <a:spLocks noGrp="1"/>
          </p:cNvSpPr>
          <p:nvPr>
            <p:ph sz="quarter" idx="4"/>
          </p:nvPr>
        </p:nvSpPr>
        <p:spPr/>
        <p:txBody>
          <a:bodyPr/>
          <a:lstStyle/>
          <a:p>
            <a:endParaRPr lang="en-AU"/>
          </a:p>
        </p:txBody>
      </p:sp>
      <p:pic>
        <p:nvPicPr>
          <p:cNvPr id="6146" name="Picture 2" descr="http://www.spiritofsaintandrews.org.uk/wp-content/uploads/2011/03/I-am-a-disciple.jpg"/>
          <p:cNvPicPr>
            <a:picLocks noChangeAspect="1" noChangeArrowheads="1"/>
          </p:cNvPicPr>
          <p:nvPr/>
        </p:nvPicPr>
        <p:blipFill>
          <a:blip r:embed="rId2" cstate="print"/>
          <a:srcRect/>
          <a:stretch>
            <a:fillRect/>
          </a:stretch>
        </p:blipFill>
        <p:spPr bwMode="auto">
          <a:xfrm>
            <a:off x="5580112" y="1275606"/>
            <a:ext cx="3435846" cy="343584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85652"/>
          </a:xfrm>
        </p:spPr>
        <p:txBody>
          <a:bodyPr>
            <a:normAutofit fontScale="90000"/>
          </a:bodyPr>
          <a:lstStyle/>
          <a:p>
            <a:r>
              <a:rPr lang="en-AU" sz="3600" b="1" dirty="0" smtClean="0"/>
              <a:t>Considering the Failing State of Today’s Church, There are Only Two Conclusions </a:t>
            </a:r>
            <a:r>
              <a:rPr lang="en-AU" dirty="0" smtClean="0"/>
              <a:t>- </a:t>
            </a:r>
            <a:br>
              <a:rPr lang="en-AU" dirty="0" smtClean="0"/>
            </a:br>
            <a:endParaRPr lang="en-AU" dirty="0"/>
          </a:p>
        </p:txBody>
      </p:sp>
      <p:sp>
        <p:nvSpPr>
          <p:cNvPr id="6" name="Text Placeholder 5"/>
          <p:cNvSpPr>
            <a:spLocks noGrp="1"/>
          </p:cNvSpPr>
          <p:nvPr>
            <p:ph type="body" idx="1"/>
          </p:nvPr>
        </p:nvSpPr>
        <p:spPr/>
        <p:txBody>
          <a:bodyPr/>
          <a:lstStyle/>
          <a:p>
            <a:endParaRPr lang="en-AU"/>
          </a:p>
        </p:txBody>
      </p:sp>
      <p:sp>
        <p:nvSpPr>
          <p:cNvPr id="3" name="Content Placeholder 2"/>
          <p:cNvSpPr>
            <a:spLocks noGrp="1"/>
          </p:cNvSpPr>
          <p:nvPr>
            <p:ph sz="half" idx="2"/>
          </p:nvPr>
        </p:nvSpPr>
        <p:spPr>
          <a:xfrm>
            <a:off x="179512" y="1131590"/>
            <a:ext cx="4752528" cy="4011910"/>
          </a:xfrm>
        </p:spPr>
        <p:txBody>
          <a:bodyPr>
            <a:normAutofit/>
          </a:bodyPr>
          <a:lstStyle/>
          <a:p>
            <a:pPr marL="514350" lvl="0" indent="-514350">
              <a:buFont typeface="+mj-lt"/>
              <a:buAutoNum type="arabicPeriod"/>
            </a:pPr>
            <a:r>
              <a:rPr lang="en-AU" i="1" dirty="0" smtClean="0"/>
              <a:t>It's a sign of the times and not the church's fault but God's will - and therefore Jesus is returning very soon - before it's too late</a:t>
            </a:r>
          </a:p>
          <a:p>
            <a:pPr marL="514350" lvl="0" indent="-514350">
              <a:buFont typeface="+mj-lt"/>
              <a:buAutoNum type="arabicPeriod"/>
            </a:pPr>
            <a:r>
              <a:rPr lang="en-AU" i="1" dirty="0" smtClean="0"/>
              <a:t>It's the fault of the current western church - it's lost it's bearings and moorings - and it needs to return to its roots and become again the true church that Jesus built!</a:t>
            </a:r>
          </a:p>
          <a:p>
            <a:endParaRPr lang="en-AU" dirty="0"/>
          </a:p>
        </p:txBody>
      </p:sp>
      <p:sp>
        <p:nvSpPr>
          <p:cNvPr id="7" name="Text Placeholder 6"/>
          <p:cNvSpPr>
            <a:spLocks noGrp="1"/>
          </p:cNvSpPr>
          <p:nvPr>
            <p:ph type="body" sz="quarter" idx="3"/>
          </p:nvPr>
        </p:nvSpPr>
        <p:spPr/>
        <p:txBody>
          <a:bodyPr/>
          <a:lstStyle/>
          <a:p>
            <a:endParaRPr lang="en-AU"/>
          </a:p>
        </p:txBody>
      </p:sp>
      <p:sp>
        <p:nvSpPr>
          <p:cNvPr id="8" name="Content Placeholder 7"/>
          <p:cNvSpPr>
            <a:spLocks noGrp="1"/>
          </p:cNvSpPr>
          <p:nvPr>
            <p:ph sz="quarter" idx="4"/>
          </p:nvPr>
        </p:nvSpPr>
        <p:spPr/>
        <p:txBody>
          <a:bodyPr/>
          <a:lstStyle/>
          <a:p>
            <a:endParaRPr lang="en-AU"/>
          </a:p>
        </p:txBody>
      </p:sp>
      <p:pic>
        <p:nvPicPr>
          <p:cNvPr id="5124" name="Picture 4" descr="http://3.bp.blogspot.com/_ovVcT5Uglvs/TUXuHAWeaWI/AAAAAAAAACs/S0mAd8ifg5M/s1600/exclamation-point.gif"/>
          <p:cNvPicPr>
            <a:picLocks noChangeAspect="1" noChangeArrowheads="1"/>
          </p:cNvPicPr>
          <p:nvPr/>
        </p:nvPicPr>
        <p:blipFill>
          <a:blip r:embed="rId2" cstate="print"/>
          <a:srcRect/>
          <a:stretch>
            <a:fillRect/>
          </a:stretch>
        </p:blipFill>
        <p:spPr bwMode="auto">
          <a:xfrm>
            <a:off x="5292080" y="1275606"/>
            <a:ext cx="3305175" cy="32956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9503"/>
            <a:ext cx="8435280" cy="1008112"/>
          </a:xfrm>
        </p:spPr>
        <p:txBody>
          <a:bodyPr>
            <a:normAutofit fontScale="90000"/>
          </a:bodyPr>
          <a:lstStyle/>
          <a:p>
            <a:r>
              <a:rPr lang="en-AU" sz="3600" b="1" dirty="0" smtClean="0"/>
              <a:t>The Church Jesus Began to Build - that He has Invited us to Continue – is Made Up of:</a:t>
            </a:r>
            <a:r>
              <a:rPr lang="en-AU" b="1" dirty="0" smtClean="0"/>
              <a:t/>
            </a:r>
            <a:br>
              <a:rPr lang="en-AU" b="1" dirty="0" smtClean="0"/>
            </a:br>
            <a:endParaRPr lang="en-AU" dirty="0"/>
          </a:p>
        </p:txBody>
      </p:sp>
      <p:sp>
        <p:nvSpPr>
          <p:cNvPr id="3" name="Content Placeholder 2"/>
          <p:cNvSpPr>
            <a:spLocks noGrp="1"/>
          </p:cNvSpPr>
          <p:nvPr>
            <p:ph idx="1"/>
          </p:nvPr>
        </p:nvSpPr>
        <p:spPr>
          <a:xfrm>
            <a:off x="107504" y="1347614"/>
            <a:ext cx="8579296" cy="3795885"/>
          </a:xfrm>
        </p:spPr>
        <p:txBody>
          <a:bodyPr>
            <a:normAutofit fontScale="70000" lnSpcReduction="20000"/>
          </a:bodyPr>
          <a:lstStyle/>
          <a:p>
            <a:pPr lvl="0"/>
            <a:r>
              <a:rPr lang="en-AU" dirty="0" smtClean="0"/>
              <a:t>Ordinary people who have realised their plight and need of a saviour/Jesus and surrendered to Him as Lord for salvation</a:t>
            </a:r>
          </a:p>
          <a:p>
            <a:pPr lvl="0"/>
            <a:r>
              <a:rPr lang="en-AU" dirty="0" smtClean="0"/>
              <a:t>They have fallen in love with God and His Son Jesus, filled with His Spirit, and desirous to do His will</a:t>
            </a:r>
          </a:p>
          <a:p>
            <a:pPr lvl="0"/>
            <a:r>
              <a:rPr lang="en-AU" dirty="0" smtClean="0"/>
              <a:t>Are engaged in a continuous </a:t>
            </a:r>
            <a:r>
              <a:rPr lang="en-AU" dirty="0" err="1" smtClean="0"/>
              <a:t>discipling</a:t>
            </a:r>
            <a:r>
              <a:rPr lang="en-AU" dirty="0" smtClean="0"/>
              <a:t> relationship with other </a:t>
            </a:r>
            <a:r>
              <a:rPr lang="en-AU" dirty="0" err="1" smtClean="0"/>
              <a:t>maturer</a:t>
            </a:r>
            <a:r>
              <a:rPr lang="en-AU" dirty="0" smtClean="0"/>
              <a:t> disciples and meet often for the purpose of spiritual growth</a:t>
            </a:r>
          </a:p>
          <a:p>
            <a:pPr lvl="0"/>
            <a:r>
              <a:rPr lang="en-AU" dirty="0" smtClean="0"/>
              <a:t>Are more centred on God's word and His standards than the modern church's interpretation of them - they are unafraid to be different</a:t>
            </a:r>
          </a:p>
          <a:p>
            <a:pPr lvl="0"/>
            <a:r>
              <a:rPr lang="en-AU" dirty="0" smtClean="0"/>
              <a:t>They are maturing into strong disciples of Jesus who are light and salt and want </a:t>
            </a:r>
            <a:r>
              <a:rPr lang="en-AU" dirty="0" err="1" smtClean="0"/>
              <a:t>want</a:t>
            </a:r>
            <a:r>
              <a:rPr lang="en-AU" dirty="0" smtClean="0"/>
              <a:t> to win the world for Him</a:t>
            </a:r>
          </a:p>
          <a:p>
            <a:pPr lvl="0"/>
            <a:r>
              <a:rPr lang="en-AU" dirty="0" smtClean="0"/>
              <a:t>They are desperately concerned for the lost, and the expansion of the kingdom of God before Jesus returns and it's too late</a:t>
            </a:r>
          </a:p>
          <a:p>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65571"/>
          </a:xfrm>
        </p:spPr>
        <p:txBody>
          <a:bodyPr>
            <a:normAutofit fontScale="90000"/>
          </a:bodyPr>
          <a:lstStyle/>
          <a:p>
            <a:r>
              <a:rPr lang="en-AU" dirty="0" smtClean="0"/>
              <a:t>The Church that Jesus Built</a:t>
            </a:r>
            <a:endParaRPr lang="en-AU" dirty="0"/>
          </a:p>
        </p:txBody>
      </p:sp>
      <p:sp>
        <p:nvSpPr>
          <p:cNvPr id="3" name="Content Placeholder 2"/>
          <p:cNvSpPr>
            <a:spLocks noGrp="1"/>
          </p:cNvSpPr>
          <p:nvPr>
            <p:ph idx="1"/>
          </p:nvPr>
        </p:nvSpPr>
        <p:spPr/>
        <p:txBody>
          <a:bodyPr/>
          <a:lstStyle/>
          <a:p>
            <a:endParaRPr lang="en-AU"/>
          </a:p>
        </p:txBody>
      </p:sp>
      <p:pic>
        <p:nvPicPr>
          <p:cNvPr id="14338" name="Picture 2" descr="http://t1.gstatic.com/images?q=tbn:ANd9GcTcY9mNAaUH3C4a9B1dPulnmXpzjXfWxGbNIpR1ENBlO1Rh_ekYjw">
            <a:hlinkClick r:id="rId2"/>
          </p:cNvPr>
          <p:cNvPicPr>
            <a:picLocks noChangeAspect="1" noChangeArrowheads="1"/>
          </p:cNvPicPr>
          <p:nvPr/>
        </p:nvPicPr>
        <p:blipFill>
          <a:blip r:embed="rId3" cstate="print"/>
          <a:srcRect/>
          <a:stretch>
            <a:fillRect/>
          </a:stretch>
        </p:blipFill>
        <p:spPr bwMode="auto">
          <a:xfrm>
            <a:off x="0" y="1"/>
            <a:ext cx="9144000" cy="5143500"/>
          </a:xfrm>
          <a:prstGeom prst="rect">
            <a:avLst/>
          </a:prstGeom>
          <a:noFill/>
        </p:spPr>
      </p:pic>
      <p:sp>
        <p:nvSpPr>
          <p:cNvPr id="5" name="Rectangle 4"/>
          <p:cNvSpPr/>
          <p:nvPr/>
        </p:nvSpPr>
        <p:spPr>
          <a:xfrm>
            <a:off x="-293976" y="2110085"/>
            <a:ext cx="9437976" cy="1754326"/>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This is the Church that </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Jesus Built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05978"/>
            <a:ext cx="8712968" cy="1141635"/>
          </a:xfrm>
        </p:spPr>
        <p:txBody>
          <a:bodyPr>
            <a:normAutofit fontScale="90000"/>
          </a:bodyPr>
          <a:lstStyle/>
          <a:p>
            <a:r>
              <a:rPr lang="en-AU" sz="3600" b="1" dirty="0" smtClean="0"/>
              <a:t>The church that Jesus Wants to Rebuild in our Day - and I see Lighthouse as being Part of:</a:t>
            </a:r>
            <a:r>
              <a:rPr lang="en-AU" b="1" dirty="0" smtClean="0"/>
              <a:t/>
            </a:r>
            <a:br>
              <a:rPr lang="en-AU" b="1" dirty="0" smtClean="0"/>
            </a:br>
            <a:endParaRPr lang="en-AU" dirty="0"/>
          </a:p>
        </p:txBody>
      </p:sp>
      <p:sp>
        <p:nvSpPr>
          <p:cNvPr id="3" name="Content Placeholder 2"/>
          <p:cNvSpPr>
            <a:spLocks noGrp="1"/>
          </p:cNvSpPr>
          <p:nvPr>
            <p:ph idx="1"/>
          </p:nvPr>
        </p:nvSpPr>
        <p:spPr>
          <a:xfrm>
            <a:off x="0" y="1131590"/>
            <a:ext cx="9144000" cy="4011909"/>
          </a:xfrm>
        </p:spPr>
        <p:txBody>
          <a:bodyPr>
            <a:normAutofit fontScale="40000" lnSpcReduction="20000"/>
          </a:bodyPr>
          <a:lstStyle/>
          <a:p>
            <a:pPr lvl="0"/>
            <a:r>
              <a:rPr lang="en-AU" sz="4500" b="1" dirty="0" smtClean="0"/>
              <a:t>Is  full of people being changed from Glory to Glory into the image of Christ</a:t>
            </a:r>
          </a:p>
          <a:p>
            <a:pPr lvl="0"/>
            <a:r>
              <a:rPr lang="en-AU" sz="4500" b="1" dirty="0" smtClean="0"/>
              <a:t>Is made up of Discipleship relationships - cells - where everyone is connected and being challenged to grow and change into Christ's likeness</a:t>
            </a:r>
          </a:p>
          <a:p>
            <a:pPr lvl="0"/>
            <a:r>
              <a:rPr lang="en-AU" sz="4500" b="1" dirty="0" smtClean="0"/>
              <a:t>Is making an impact on the surrounding world through good works and social justice</a:t>
            </a:r>
          </a:p>
          <a:p>
            <a:pPr lvl="0"/>
            <a:r>
              <a:rPr lang="en-AU" sz="4500" b="1" dirty="0" smtClean="0"/>
              <a:t>Is empowered by the Holy Spirit to perform signs and wonders that go beyond natural explanation - all for God's glory</a:t>
            </a:r>
          </a:p>
          <a:p>
            <a:pPr lvl="0"/>
            <a:r>
              <a:rPr lang="en-AU" sz="4500" b="1" dirty="0" smtClean="0"/>
              <a:t>Is demonstrating the true love of God toward each other and the outside world - and being a rich blessing to the needy and poor</a:t>
            </a:r>
          </a:p>
          <a:p>
            <a:pPr lvl="0"/>
            <a:r>
              <a:rPr lang="en-AU" sz="4500" b="1" dirty="0" smtClean="0"/>
              <a:t>Is carrying the presence and authority of God in an unmistakable way through prayer, worship and intimate relationship with God</a:t>
            </a:r>
          </a:p>
          <a:p>
            <a:pPr lvl="0"/>
            <a:r>
              <a:rPr lang="en-AU" sz="4500" b="1" dirty="0" smtClean="0"/>
              <a:t>Is of great influence to the legislative processes of local and national government - making a difference in our world</a:t>
            </a:r>
          </a:p>
          <a:p>
            <a:pPr lvl="0"/>
            <a:r>
              <a:rPr lang="en-AU" sz="4500" b="1" dirty="0" smtClean="0"/>
              <a:t>Is glorious, shining, devil-scaring, sin-scouring, saint-</a:t>
            </a:r>
            <a:r>
              <a:rPr lang="en-AU" sz="4500" b="1" dirty="0" err="1" smtClean="0"/>
              <a:t>envigorating</a:t>
            </a:r>
            <a:r>
              <a:rPr lang="en-AU" sz="4500" b="1" dirty="0" smtClean="0"/>
              <a:t>, world-impacting and Jesus-pleasing ready for His return</a:t>
            </a:r>
          </a:p>
          <a:p>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dirty="0" smtClean="0"/>
              <a:t>Therefore, 2014 is a year of Reformation and Formation Toward this Glorious Goal</a:t>
            </a:r>
            <a:endParaRPr lang="en-AU" sz="3600" dirty="0"/>
          </a:p>
        </p:txBody>
      </p:sp>
      <p:sp>
        <p:nvSpPr>
          <p:cNvPr id="3" name="Content Placeholder 2"/>
          <p:cNvSpPr>
            <a:spLocks noGrp="1"/>
          </p:cNvSpPr>
          <p:nvPr>
            <p:ph idx="1"/>
          </p:nvPr>
        </p:nvSpPr>
        <p:spPr>
          <a:xfrm>
            <a:off x="107504" y="1275606"/>
            <a:ext cx="8579296" cy="3867893"/>
          </a:xfrm>
        </p:spPr>
        <p:txBody>
          <a:bodyPr>
            <a:normAutofit fontScale="70000" lnSpcReduction="20000"/>
          </a:bodyPr>
          <a:lstStyle/>
          <a:p>
            <a:pPr lvl="0"/>
            <a:r>
              <a:rPr lang="en-AU" dirty="0" smtClean="0"/>
              <a:t>Souls being saved rather than people attending church</a:t>
            </a:r>
          </a:p>
          <a:p>
            <a:pPr lvl="0"/>
            <a:r>
              <a:rPr lang="en-AU" dirty="0" smtClean="0"/>
              <a:t>Lives being changed into Christ's image rather talents being flaunted</a:t>
            </a:r>
          </a:p>
          <a:p>
            <a:pPr lvl="0"/>
            <a:r>
              <a:rPr lang="en-AU" dirty="0" smtClean="0"/>
              <a:t>People on their knees in secret rather than busy 'serving the Lord' up front and noticed by all</a:t>
            </a:r>
          </a:p>
          <a:p>
            <a:pPr lvl="0"/>
            <a:r>
              <a:rPr lang="en-AU" dirty="0" smtClean="0"/>
              <a:t>People repenting of their sin toward God and one another rather than sermons that sound so good</a:t>
            </a:r>
          </a:p>
          <a:p>
            <a:pPr lvl="0"/>
            <a:r>
              <a:rPr lang="en-AU" dirty="0" smtClean="0"/>
              <a:t>People volunteering to serve, visit, minister, heal, witness and share Jesus rather than be on the membership roll</a:t>
            </a:r>
          </a:p>
          <a:p>
            <a:pPr lvl="0"/>
            <a:r>
              <a:rPr lang="en-AU" dirty="0" smtClean="0"/>
              <a:t>True worship in spirit and truth rather than great band, singers, equipment and a/v effects</a:t>
            </a:r>
          </a:p>
          <a:p>
            <a:pPr lvl="0"/>
            <a:r>
              <a:rPr lang="en-AU" dirty="0" smtClean="0"/>
              <a:t>Missionaries sent out to the nations to plant churches rather than swelling the ranks at home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8"/>
            <a:ext cx="9144000" cy="997619"/>
          </a:xfrm>
        </p:spPr>
        <p:txBody>
          <a:bodyPr>
            <a:noAutofit/>
          </a:bodyPr>
          <a:lstStyle/>
          <a:p>
            <a:r>
              <a:rPr lang="en-AU" sz="3600" b="1" dirty="0" smtClean="0"/>
              <a:t>Therefore, 2014 is a year of Reformation and Formation Toward this Glorious Goal</a:t>
            </a:r>
            <a:endParaRPr lang="en-AU" sz="3600" dirty="0"/>
          </a:p>
        </p:txBody>
      </p:sp>
      <p:sp>
        <p:nvSpPr>
          <p:cNvPr id="3" name="Content Placeholder 2"/>
          <p:cNvSpPr>
            <a:spLocks noGrp="1"/>
          </p:cNvSpPr>
          <p:nvPr>
            <p:ph idx="1"/>
          </p:nvPr>
        </p:nvSpPr>
        <p:spPr>
          <a:xfrm>
            <a:off x="457200" y="1635645"/>
            <a:ext cx="8229600" cy="2958977"/>
          </a:xfrm>
        </p:spPr>
        <p:txBody>
          <a:bodyPr>
            <a:normAutofit fontScale="70000" lnSpcReduction="20000"/>
          </a:bodyPr>
          <a:lstStyle/>
          <a:p>
            <a:pPr lvl="0"/>
            <a:r>
              <a:rPr lang="en-AU" dirty="0" smtClean="0"/>
              <a:t>People rising into disciples that make </a:t>
            </a:r>
            <a:r>
              <a:rPr lang="en-AU" dirty="0" smtClean="0"/>
              <a:t>disciples, </a:t>
            </a:r>
            <a:r>
              <a:rPr lang="en-AU" dirty="0" smtClean="0"/>
              <a:t>rather than cell leaders who maintain good bible studies in well attended groups</a:t>
            </a:r>
          </a:p>
          <a:p>
            <a:pPr lvl="0"/>
            <a:r>
              <a:rPr lang="en-AU" dirty="0" smtClean="0"/>
              <a:t>People who feel the call to serve God and leave their comfortable western lifestyles and make sacrifices for the Kingdom of God</a:t>
            </a:r>
          </a:p>
          <a:p>
            <a:pPr lvl="0"/>
            <a:r>
              <a:rPr lang="en-AU" dirty="0" smtClean="0"/>
              <a:t>Marriages and families trusting God for grace instead of giving up and letting their marriage fail due to hard times</a:t>
            </a:r>
          </a:p>
          <a:p>
            <a:pPr lvl="0"/>
            <a:r>
              <a:rPr lang="en-AU" dirty="0" smtClean="0"/>
              <a:t>The power of the Lord being present to heal</a:t>
            </a:r>
          </a:p>
          <a:p>
            <a:pPr lvl="0"/>
            <a:r>
              <a:rPr lang="en-AU" dirty="0" smtClean="0"/>
              <a:t>The presence of the Lord being overwhelming, causing people to fear God, honour one another and serve Him with all their heart</a:t>
            </a:r>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Are You Ready?</a:t>
            </a:r>
            <a:endParaRPr lang="en-AU" dirty="0"/>
          </a:p>
        </p:txBody>
      </p:sp>
      <p:sp>
        <p:nvSpPr>
          <p:cNvPr id="3" name="Content Placeholder 2"/>
          <p:cNvSpPr>
            <a:spLocks noGrp="1"/>
          </p:cNvSpPr>
          <p:nvPr>
            <p:ph idx="1"/>
          </p:nvPr>
        </p:nvSpPr>
        <p:spPr/>
        <p:txBody>
          <a:bodyPr/>
          <a:lstStyle/>
          <a:p>
            <a:endParaRPr lang="en-AU"/>
          </a:p>
        </p:txBody>
      </p:sp>
      <p:pic>
        <p:nvPicPr>
          <p:cNvPr id="36867" name="Picture 3" descr="http://1.bp.blogspot.com/-HS8AMMsym1s/TbUOQ5cDjhI/AAAAAAAADSE/HFM1ceankTY/s400/jesus_in_the_clouds.jpg">
            <a:hlinkClick r:id="rId2"/>
          </p:cNvPr>
          <p:cNvPicPr>
            <a:picLocks noChangeAspect="1" noChangeArrowheads="1"/>
          </p:cNvPicPr>
          <p:nvPr/>
        </p:nvPicPr>
        <p:blipFill>
          <a:blip r:embed="rId3" cstate="print"/>
          <a:srcRect/>
          <a:stretch>
            <a:fillRect/>
          </a:stretch>
        </p:blipFill>
        <p:spPr bwMode="auto">
          <a:xfrm>
            <a:off x="3059833" y="1203598"/>
            <a:ext cx="2664296" cy="338323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b="1" i="1" dirty="0"/>
              <a:t>This is the </a:t>
            </a:r>
            <a:r>
              <a:rPr lang="en-AU" b="1" i="1" dirty="0" smtClean="0"/>
              <a:t>Yeast </a:t>
            </a:r>
            <a:r>
              <a:rPr lang="en-AU" b="1" i="1" dirty="0"/>
              <a:t>that </a:t>
            </a:r>
            <a:r>
              <a:rPr lang="en-AU" b="1" i="1" dirty="0" smtClean="0"/>
              <a:t>Lay </a:t>
            </a:r>
            <a:r>
              <a:rPr lang="en-AU" b="1" i="1" dirty="0"/>
              <a:t>in the Church that Jesus </a:t>
            </a:r>
            <a:r>
              <a:rPr lang="en-AU" b="1" i="1" dirty="0" smtClean="0"/>
              <a:t>Built</a:t>
            </a:r>
            <a:endParaRPr lang="en-AU" dirty="0"/>
          </a:p>
        </p:txBody>
      </p:sp>
      <p:sp>
        <p:nvSpPr>
          <p:cNvPr id="5" name="Content Placeholder 4"/>
          <p:cNvSpPr>
            <a:spLocks noGrp="1"/>
          </p:cNvSpPr>
          <p:nvPr>
            <p:ph sz="half" idx="1"/>
          </p:nvPr>
        </p:nvSpPr>
        <p:spPr/>
        <p:txBody>
          <a:bodyPr/>
          <a:lstStyle/>
          <a:p>
            <a:endParaRPr lang="en-AU"/>
          </a:p>
        </p:txBody>
      </p:sp>
      <p:sp>
        <p:nvSpPr>
          <p:cNvPr id="6" name="Content Placeholder 5"/>
          <p:cNvSpPr>
            <a:spLocks noGrp="1"/>
          </p:cNvSpPr>
          <p:nvPr>
            <p:ph sz="half" idx="2"/>
          </p:nvPr>
        </p:nvSpPr>
        <p:spPr>
          <a:xfrm>
            <a:off x="5652120" y="1851670"/>
            <a:ext cx="3034680" cy="2664295"/>
          </a:xfrm>
        </p:spPr>
        <p:txBody>
          <a:bodyPr/>
          <a:lstStyle/>
          <a:p>
            <a:r>
              <a:rPr lang="en-AU" b="1" i="1" dirty="0"/>
              <a:t>This is the yeast that lay in the Church that Jesus built</a:t>
            </a:r>
            <a:endParaRPr lang="en-AU" dirty="0"/>
          </a:p>
        </p:txBody>
      </p:sp>
      <p:pic>
        <p:nvPicPr>
          <p:cNvPr id="15362" name="Picture 2" descr="https://encrypted-tbn3.gstatic.com/images?q=tbn:ANd9GcRaAcZuuYinu2KsFHEHvFUQEfPOt20pt0dfPeAun8NYHcPwuCW1sw">
            <a:hlinkClick r:id="rId2"/>
          </p:cNvPr>
          <p:cNvPicPr>
            <a:picLocks noChangeAspect="1" noChangeArrowheads="1"/>
          </p:cNvPicPr>
          <p:nvPr/>
        </p:nvPicPr>
        <p:blipFill>
          <a:blip r:embed="rId3" cstate="print"/>
          <a:srcRect/>
          <a:stretch>
            <a:fillRect/>
          </a:stretch>
        </p:blipFill>
        <p:spPr bwMode="auto">
          <a:xfrm>
            <a:off x="179512" y="1491630"/>
            <a:ext cx="8712968" cy="33591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lstStyle/>
          <a:p>
            <a:endParaRPr lang="en-AU"/>
          </a:p>
        </p:txBody>
      </p:sp>
      <p:sp>
        <p:nvSpPr>
          <p:cNvPr id="4" name="Content Placeholder 3"/>
          <p:cNvSpPr>
            <a:spLocks noGrp="1"/>
          </p:cNvSpPr>
          <p:nvPr>
            <p:ph sz="half" idx="2"/>
          </p:nvPr>
        </p:nvSpPr>
        <p:spPr>
          <a:xfrm>
            <a:off x="4648200" y="1203597"/>
            <a:ext cx="4038600" cy="2242071"/>
          </a:xfrm>
        </p:spPr>
        <p:txBody>
          <a:bodyPr/>
          <a:lstStyle/>
          <a:p>
            <a:r>
              <a:rPr lang="en-AU" b="1" i="1" dirty="0"/>
              <a:t>This is the result of the yeast that lay in the church that Jesus Built</a:t>
            </a:r>
            <a:endParaRPr lang="en-AU" dirty="0"/>
          </a:p>
        </p:txBody>
      </p:sp>
      <p:pic>
        <p:nvPicPr>
          <p:cNvPr id="16386" name="Picture 2" descr="But Peter, standing with the eleven, lifted up his voice and addressed them: “Men of Judea and all who dwell in Jerusalem, let this be known to you, and give ear to my words. For these people are not drunk, as you suppose, since it is only the third hour of the day. (Acts 2:14-15)"/>
          <p:cNvPicPr>
            <a:picLocks noChangeAspect="1" noChangeArrowheads="1"/>
          </p:cNvPicPr>
          <p:nvPr/>
        </p:nvPicPr>
        <p:blipFill>
          <a:blip r:embed="rId2" cstate="print"/>
          <a:srcRect/>
          <a:stretch>
            <a:fillRect/>
          </a:stretch>
        </p:blipFill>
        <p:spPr bwMode="auto">
          <a:xfrm>
            <a:off x="755576" y="1373734"/>
            <a:ext cx="3600400" cy="21602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lstStyle/>
          <a:p>
            <a:endParaRPr lang="en-AU"/>
          </a:p>
        </p:txBody>
      </p:sp>
      <p:sp>
        <p:nvSpPr>
          <p:cNvPr id="4" name="Content Placeholder 3"/>
          <p:cNvSpPr>
            <a:spLocks noGrp="1"/>
          </p:cNvSpPr>
          <p:nvPr>
            <p:ph sz="half" idx="2"/>
          </p:nvPr>
        </p:nvSpPr>
        <p:spPr>
          <a:xfrm>
            <a:off x="4648200" y="1347614"/>
            <a:ext cx="4038600" cy="2448271"/>
          </a:xfrm>
        </p:spPr>
        <p:txBody>
          <a:bodyPr/>
          <a:lstStyle/>
          <a:p>
            <a:r>
              <a:rPr lang="en-AU" b="1" i="1" dirty="0"/>
              <a:t>This is a disciple who ignored the yeast that lay in the church that Jesus built</a:t>
            </a:r>
            <a:endParaRPr lang="en-AU" dirty="0"/>
          </a:p>
        </p:txBody>
      </p:sp>
      <p:sp>
        <p:nvSpPr>
          <p:cNvPr id="17410" name="AutoShape 2" descr="data:image/jpeg;base64,/9j/4AAQSkZJRgABAQAAAQABAAD/2wCEAAkGBxITEhUUExMWFhUXGB8ZGRcYGB8aHRogHh8eHhwcHh0dHSshHxolIBoeITIiJSkrLi4vGSA0ODQuNygtLisBCgoKDg0OGxAQGywkICQ3LC8sLCwtLCw0LCwsNCwsLCwsLCwtLDQsLywsLCwvLywsLCwsLCw0LDAsLCw0LCwsLP/AABEIAPYAzQMBEQACEQEDEQH/xAAcAAACAwADAQAAAAAAAAAAAAAABgQFBwECAwj/xABIEAACAQMCAwUEBgcGBAUFAAABAgMABBESIQUTMQYiQVFhBzJxgRQjQlJikTNygpKhscEVQ1OistFjc5PwJIOjwuElNERUZP/EABsBAQACAwEBAAAAAAAAAAAAAAADBAECBQYH/8QANxEAAgECAwQIBQQDAAMBAAAAAAECAxEEITEFEkFREyJhcYGRsfAGocHR4RQjMvEzQlI0YnIV/9oADAMBAAIRAxEAPwDcaAKAKAKAKAKAKAq+0/HorG2kuZj3Ix0HVidlUepO38egoDNZva9O3JMNsjKRmRnZkBJB2QYLaQSO+wy2k91cg1HKokW6WCqVEnomUDduuJNciZ5I2QDuxd5Iw22+hGDOBvs7sMnO2BjTpiy9mvRPx/H5LWD2o8RVgWS1dc7oEeM49H5j4+atRVuwS2a7ZS+Q/dle31nenlhxDPnHIkYBj45TfvqR5b+YFTJpq6OdUpypy3ZDVWTQKAKAKA6TSqqlmIVVBJYnAAG5JJ2AA8aAXhxS6uDm3VYYPCWVS0kg80iyNC+TOSdj3MYJ5OK2tTpPdp9Z/L8+8zeMG9Tj+yJT719dMfPMSfwSJR+dcyW2MQ3lZeH3N+jRJtYLiPpctKM+7MqHA8laNUI+La6lp7aqr+cU/l9/QOmiN2k7QTwwsYrcmTS51uRyU0KGy5DBiDuFAAJIwdI3rqU9p0allHV2Vu9299ho4NE5O0tqZUiWXU7syoVVmVmX3lDhdGpcHIztg+Rq8pxct1PPkaFvWwCgCgCgCgCgCgCgCgCgMq9oHtCcTG1tBbzxaWS4aRGdQTsUGHVWGNiAWxuDgitJTUSzQw06r5LmZ5c3dzKkcc9zJLHEzMkbbqCwIG7ZdgoJA1M2B8TmGVVtWOlRwMaclK92dKiLwUB1kcKCWIAHUnYVkw5KKuyMskMrYwHIXrpyME+eMEZH8D61taSRCp0qsrLM1T2S9pZmmazldpFEZliZjll0squhY7svfUrncYYZxgCenJtZnKxtCNKScdGalUhSCgCgF7jK/SJ1tz+iiCyyjwdiTyoz5qCpkYekXUMQeTtXFOlT3I6y9Pz9zeEbu5ZV5cnFa/7aRaALVefNI/LiXord7TzCeohDBhqx3tDacgE1dp4Kbu55JZt8uzv7PM1vyLvhlnIgzLK0sh94+6g8cIg2VR0GctgDJJ3qtUmm7RVl71ftdhlEyRAwIYAgjBBGQQeoI8q0TtmjJVX3CSGWW3PLlTQMA6VeNCTySMFVU5IyFyM7VfwWOlQn1s4vX7mko3LrhPEVnjEihl8GRxpdGHVWHgw9Mg7EEggn1kJxnFSi7pkBMrYBQBQBQBQBQBQBQC57RL9YOG3Ts7p9WVDIQran7qgMQdOSwBbGwJPhmhlK7sfPvC9PKQI2pQMat98devhmqcr3zPRYfd6NKLuuZOtI1aWJHJVJJFjZlxldfdVhkY2cqd9sA1mCTeZriZSjC8XYapfZndHYXsY36iA5/IyEVuoxKsq9ZrJpeH5Jlr7Lo+YjzXUsgAwyLmJW/dbI33656VlJLgaSlUk7uXlkeVlwjhsbGS24VNcojEmbAcE+JQTSBpACOqqRnoTW+ZBaN72v77SX7VrdfosNwBjlSKCSMYjkGkg56DVoOD92tGrqxPCe5NS8+5lJ7IHLcUAO5WGbp8YSPlpYfOs0kaY+baSfBv6NfJm7VMc4KAi8T4jHBGZJWwowNgSWJ2VVUbs5OwUAkk7VhtJXYKTh0+hZJJwsTvqnl3GEX3U1tnGpYkVSRtmNsHFeRxtV4iu5RzWi/Hj6k8VZFTf8ZWVEeUyRwu31cSozSzqN+8iKXEZ2bQADpxrIDMg6mD2aqfXqZy+S+7+RKorVlBdWiWcNtJZozsLoD67UGDSxSwQiTUAyxoZo1C4BCdNzk369BVabp6X+934/USiklu8yX2bm4rOHW9k5IZVccoKkneQAxgHJQIysSTksXGCACDWWzMPGV7X7PqYhBv8AkS+CXElvfLaPLdPG8RMPM0yhymDI7yfpFbLAAHC+pLACntPCwjDfhFLn+Fp9TEluuw61wgRo5RHcL4CcFfi6DUvz0B8nyRfKu/sWs7ypcNfo/oRVFxLiu+RBQBQFZxvjK24RQrSTSkrFCmNUhAydzsqKN2c7AepAIFWnZ+5nJa8u5BnpBau0MaDyMgxLI34sqD90UBxf9njBFLLaTXIlRGZFkuJJkdlBIVlmZ+6xGCVw2DsQcGgGWCUOqspyGAIPodxQHegIXGbdXhcGJZcDWqMAQWTvJsfHUBQHzLZyEJGCrA5KOH2YMNWrIO+dS4386qSWbuegoTXRw3dNPX6osuHxF7i2QDJa4i/JXDsfkqk/KkNRi3+3bm163HrtzdFrhI5EeSBVBWAHSLmVsnEhx+gjUBm6jLqMHpUt0ldlDo5VJqEVf36IsOB9oZeZHFNDGiN3UeN2IVvsowdRscYDA9cDAzWkakZOyLVbCVKMd6Vmuzh79oTLvtBFcSNJJcT69eEWBpsRAsViXEW3MO2dWSWJHQAUl0l+qhS/RqH70s3yvl5cR04K44hYSwXBYtloJGKFGyMMj6WUYfSyN0xqzjat80Vnuyuk7rn793M/7P8AAJ7K8kWeSSKKKGRpXjODPEBEoWMjvZZkXOnDDpkEg1suwhkk0lLh9kvoat2PllS5MJGlWtxNJFrMghkL6VVSfBlDZGwzFkDvEnaLIKsUmh0rYiFG4vkbijRSJIWihDxkr9VGDs8gY/3j69G2cLG3TUc8TbLqbqSfV5c3+LfMkp2KftJcG4kktIQHMhiMrn3EhV+8rHBBZykqBOpyScDeq2zsLKUo1Hor+fuzJUnJ2QdpfpskvLs41Jjj1sGl5TzBiQEifBIClcvunWPfB39BFXN61TdaQcE4+zwyBYGeWJ+ToSUSrJJjOhJmxnTnvM3u77nG+HHMzGqty5H4A9tfK0hihZy31hVOXPA+MDU2otqGMB1YEYGNskHkZg1PMveExFbkGRtTrbhQ5wCwDnU2wABOEJA2zXF2xfchbm/oaz1zGKuAalfxG31TWh+5OW/9GZT/AAY11NkNrEeDNKmhf16ogCgCgEj+2EXiD3BiZo2Mdik2QSr811fSvURmRkRjnOqPoQAaxfOxvuPd3hgs+01pLLyY5dT5Kg6W0MVGWVJCuh2UA5VWJGDnoaya2epb0MFR2XASHkbA2zGDAOcKuDFn1MLRsf1qAt6AKA+d/adbabmW7tYZGtTJiSQAaRKrkS4HvaNSY1EYLO+/So5RTZcoVpU4ZrK/1v77y29kXA2fF7IO4utIN86skh5fTbKAer+la2sT9I525K9u3tL/ALUWU8t/BHAuXeFgrN7kSh15sh3BPWPujqdPTrWHDfsjeGK/TuUkrtqy+v0O/GewFvbA3DTzTTMUjh5hQlZXdArphQBoI1AAbDmEkg7SqKisihKtUqzTm22WssT22kx2UN0sRZoBqWOWHVuUQupBUkncMpAwMNjNYUuZtUoO94nj2avgYri4nkVZHlMlwrZQQHQihDrwQFjRO8cBveGxFayzZLSSjE8+OpBf2jSQOkrQtzInU5Akj7wUnyYd0jxVvhWFkbStNXQ09kOHCODmNgzXGJpW65ZgMKD9xFwi+i56k1MsihKW87l1I4UEkgADJJ2AHmT5UMCtxq0jmvIHjkYsquk6q+UMTI+Aw6BzIUKnqQreVcra1SEaVn/Lh9zeCdyi4Jdx29uJOWxe5uWZgi76pJtAL+CquVUk+Xiat0Y2pxXYvQtwajHvO/aGyS4n5NxGJYljWWOIgd9gzB2zu/cHLGFx+mwdQOBu20roljCNSe7J2Xv3wLYWC8hY4wIdOlk0LpEbKQykL0wCN16EZB2JonxFSnHOK0Kw8Ole4WRre0t31hnmgduZPp3KsvLXZjhjqZ8Yxv1G7kmitCjKMtT37QxNqidMZYSW5OegmTun482OIfOqOOinRu+DT8vwySqsrl5xa9VbcyZwpC5b7quQC3yDZ+VeYpwbnukTOOEXfPuGwpCQAKxP+K4BKj1jQ4J6Zlx1U47+yMK4J1XxyXdz+xFUlwBeLXkvetrWIx5Ol57gx6wDgMqxxSdxuoJIOMbCu0RnReOXkf8A9zYNp8XtpROAPMoVSU/BEY0Bd2F9HNGJInDo3Rh6HBB8iCCCDuCCDvQGXdo4ZGt2t0cpKnElUsBuokuObG49QkqNnpkHyrTRlldamkePFYIGh1EIsaMbayV9o4tCsJLls7ZQRyMCT7sQ04Z98LU2m0o38EaFwntHbu0cIaUOy9wzRSR83C5JBdAC+AWK+9gE4wK3uVXFrVHZpeVfgE925i28uZCckervG+fhbmsmC7oAoDK7i3ksefH35AgkmMDZeO5gZiWMerJSWMNpZB3ScZH1gYaNZlmnPq9xJ9m7ILV4YyxSCZ0XUCraWxIoIO+wkxnocZG2K1kTUtLF5xK2V2jxK0Uy5aN0I1DoG7rAhozkAggj3eh0kYTsZnBTyZHe3bnwvcTNPJlliGlUSPuMXcKvViBp1HJAbAwC2cuVzWFJQdzvAZmcnSVAPiSAfm3eI8cKqj1NQreb9+/Q6c+ijBK9374LLxbk+xFW3F0aaS5hQyxJGIMoAfpEjSARojHYqhZlLHugynfutU1jm72d0S1mNnYySTkAossrAHIUuzOI1OBkAsEGwzgVjVmf4xuyk/tG44VYW7G6YuIo0FrKiyBnCDKIV0SKBg94swUeHQVs6ls3oRwwjqOMIJuT0Xv2ix4V7X7KWPMsU0RGzAKJVJ8QrIcsPDOkVjp6aybsSLZWLknKEHJJ2urPytr4E3sFeQTrLNbEpBqCLbYI5JA1NkEYVm1jurlAAuk9a81tWUXV6sbcb8+334kHRzptxmmmuDysdrOELLc2je6WMybndJyxbfwZZeZ06ApXX2fW6ShHmsvLT5EtN3TR53FsVIFyPpEfVJOTl436f3YzhgThlAxhgT3hV02a55nsvEJtOqO1kZPAM4WVvUJIRgfrsrelLGbvgisv0bK3tykqcl15UKOpKhsxs0neEeTzCWOohVjGD72TaijV/wDTLDilhNdtDHy3iiWVJZXcqCRGdSxoFYnUXCknYAA4Oa5WK2jRVNqDu3lx+prUlvKyJvaS3aOymWEAuRhA265JCqD+EbflXHw37leKfFkTyRNvYRZ2JjgJ1nEcbNuWlmbSJGxjJMj62O32jtXsoxUUktEVy5s7ZYo0jQYRFCKPIKMAfkKyCk4v2pgWO8WKZDcW8UjGM7HUkevYEd4AMudOQNQBoCr9myTA3Ymk1sJI85UBiTDG5ZtIALd4JnAzygTuSThO5vOO67B2t4douDcvqFvpjkkdd+W9u5dWZcE6HRmVmHTQOmcjEkbUpJZMVYrNVayWaMutq10ETqHkXTJAwz7xMIdx5H1Fak9s1fhcZuFz20MMF9cSvPPOgeJRljl11FIIR0wpwWI1YzqbGakjHgirKblmyF2w7RXHJScWqxiCVJU5k31rMG08tUjR11SIzR+/tzOm1SujJK7NLmiqcgbY9PKojJzQFL2rtImh5kkywNCdaTtjEZ6HVkgMjAlWXIyDsQcEGrmYycXdGfcA4k8Vy8sts1vbXCxrzCcRiVMxqVUgOkUiBAC6puFBALVG0XISad2rJjBd26W030o6iGykzHJ0qSDG34YkIIwBgCRmPRiddSRqzueF/wAf4fMjA3AZUOTJEXIjIHvc2LZDgnfUNifDNLMw5RZBvbO0EavLcT3ok/QwmYMspO4ARNKOPEl8qACTgZrJq0uLuWcFvdSvDzooYIom16I5TIXIUhF/RIFVSdW2clVGwzWMjZKT1Fjtx2hiHEbe2mLm3jT6TMqLqyyklNYHe5aaeYQM7dRgZG0VkR1JpSSegn9v+L/S719Dao00woRkYGnXMcHoxPc8+6PKqmIlbLln46I7+x6PSJyX+7UL8o23p+asr8CEqADA2AGB6Vzb3d2e4jBRjuwySyXYaj7JrqdraVTy9EREcSqpXLhdcjMSxJLF1JPnqqnjlBzUs8833aLlpZ+B8y2hhv02IlS3nJq12+LefN8GuOtyfxO8P06zfwbnW7+H6RVmhOD4FYWGfPI86vbJ6rlHnZ+WT9SpB2khhrsFkKASeNcSlLgswt5N4+TNcGOOXfZl90s2/WPXsdJGcYr16zirJSXakn78bFec33D1wbhyW8EcMahVQYwCxGTud2JY7knc15WrUlUm5y1ZolY54owCDPQyRr+9IgH8TU2BV8RDvRiWgXjc29hi6iBDO/oz6oofQgjnn4opr2ZXJXGuMxWyoZSw5jaECRvIS2lmxpQEnuox/ZoZSbyRkj2XOScXkvPE8ZjZ2VBpuIUZo5YyiqNLxEkEjUvLEbEkaRo3mTwit23P1NQ7IWbpCZZU0TXDc6RM50EqqqnxVERT6g+dbJWIZy3ncu2UEEEZB2IPjWTUSuLcIe1ZHUo9ihBZJB3rXSO7Ij+MQ6ENuoJOrSMDVx5E9OrnaWhUP2XniuHms5olDppVJkaQRZZnYRFZBpR2bUVwdwMbAAZp1nAknh03dFp2D4YlzFDe3Ehnm30qcCKF1JRtCADvAgjW2Wx0IqSU5S1KlrDzWgK3j/GY7WIyyb9dKjqxAJxvsAACSTsACT0oZSuIEMxublC7rNOrcyRt+RbIjsmmFG2LsyMglI1EB2yo0rUbZahBLTUt3uDd202gBUYkRM4DLMgCkkqR+ic608yneB7wNa6E195FN2N4Xc2vDbW4haW4jaFXlt2ILrkZ1QE46D+6JwQNjq2aRxuVKdVxyehddk+PwXsAlgIwCVZR9lgfgDg+8CQCQRkA5AjasW4SUldHW4s5Ind7SztdbgZcvymY+IbTCcgdfe39OpBpp5JErgVtPHFm5lEkzEu5XZFz0RAeiKABvud2O5NGZimlmKtrw4zxDiAIVp74mGRlPdQqLe2bHXDSpExHRkdgdjvKlZFCpLek2ek/szgubcXNrqgnf61BI7MpDgNy5FOdGjPLBXoEBIPSo6tKNSNmW8DtCrhKinB3S4PTPX+zOriB45HilQpLGdLoeqnr4bEEEEEbEEGuNVpSpy3WfSsBj6WNoqrT8VxTLTsbxWG0vEmlD6CGQlQW0l9I1kZ2XC7kb7DrgVHUjKrScE174HD+Itn7yValBuTfWau3ZLLL3wL/ALe9oFOmazmR2fltFj7QWQOc4O8YaNhk96MmRcaZgVYGDpSvUVrXv5etn3NWesc/I4fD1cRVVOirt+7vkv64jVwfthZzorc1ImZdRjlYIw3wcZOGXII1LkGu5biiRySbi9V78fA5l7RCVjFZaZ5ehkG8MXq7jZiP8NTqP4R3gtzNd++URF43PBYXCosl0ZgNcsxhjyyjdlid4tQ1kaRpcRrk4yRpNfFU4zhmrt5K7du+1/oaqhObe4m7K7fJLV5mjW3a2JpZI2CoIIBLcyFxphdukRON2wHJO2MDYknHmpYSSimuLtFc1z9CHeIPY7tD/a0mtV5UNtISUYjXKd+SSvVYwO/kjdwADhGz3MBs5UZdI3d8LcOf2NaynB7sk0+3IlcK7Solxes8M5+vKF1QSaRGqoq6EYy4OlpBlBnmZGQRXZUJNXRCXNze2d5ayOJ15aAs0gOloGQatTBhlHT3irj0IwSK1a5mU7ZozDg1vLPeQpLCy/TeVcSow0iI2rsZG5bbqJiI8D/jNnpvqiabss1qbZWxAFAcEUAh8OhktbyWz2NvyxNbZJ1KpYh4h4FIyQB4qroNx0jmuJbw82+qyxSf6I7zAFoZCGmRRkqQMc5QNzsAHUdQoYbgh0ZcBWpX6yGi3nSRVdGV0YBlZSCGB3BBGxB86kKhkvbHiRmkkk16QqXBTP2EtpFiG2+z3DCZiMalgiUgha0ZPBWjci8Ljt4i8MziKAGQSs/d5wgd44rfPTlpCqyFOsgkzuDJnBKrLJ+/fviM3COz13d6priUw29wFP0dQwlWIA6Yi2rEZYHU+ldXeK6hpGNlEhlWbvYYeBw/RJmtNhC+qW28AozmWHyAUtrUfdcgDEZNbEIqca7Ojh9w1zAVhilbd8fVqzNvHMo/uWZspIN42Yj3CFrWSJqU7ZHu/bS3ibl3ga1lHg4LI3qkqjSy+WdJ23AO1R7vItdIllLIoe13aaS6i5FgrGOR44pLkgqhErhOXETgs51bkDAXONyCNorPMjq1Lx6o/dt4Fi4VciMBFhgLRgDZTENUeB6FVx8KkKZcz8PSSCSE5CSq4bzxJnV/qNAZd264Z9Isba71KbyKHE4GMyKhCTNjriKVtWfAMw8RVfE0lOHdmdbYuNlhcSrPKXVfjo/B/K5mTXn1QkxuQMA+Z2wfTJrlKl+5ue7Hv5Y62DWItm0rJ/8ATySfYm8+w8rSBWRlRss+zORgkttn4b7Y2qXrOrHeVlwXv5lC1KOArOlLelZ70rNNtrXu/wCbZW0N3j4BAsrSMkZQQxwojKCESMufHbcv/lFdK54rcWpQ8e7eW8KGOz0TSYwukfUp6lhs36qZJ8SOtR1KsYfyfgXcHgK+KaVKOX/T08+PcjL+KEy65LiRnZjqdySMkdBgdFHgo2G1UOnnOd13L39T1n/5WEw+EcKjy1k81vNc0tVyj9czpwxZFh0OzaWfmGPoudgpKjbICjGc6d8eOda1ROXV7r+ufu/E02bsiEbV66vN6JqyiuCUdE0rc7aLtvOzPGTZ3UVwDhQwSXyMbEB8/q7OPVBW+DqOM93gzX4jwUa+FdVLrQzXdxX18DdOL9mredxKVMc4GBPEdEgHkTjDr+Fwy+ldlSad0fOhEHCTPxCVXnDJb6FYrEY2nHvaJHD6JI0kXBAXYgr3ckFVquWpPQppu7GTsvw/VfXNyxDMii3DYxjJ5jKPNQDEP1hJ54GkdDFd9aw4VsQhQBQCz2ziCNa3PTlTCNj5pPiLT8OaYW/YrEtCSk7TR7VCdAz/ALTWt3YyrLZ3MsNrKSrxoquIpGyQ6RurAq5+wukljgHLAVJF8CnXp26yJdvwS2azmnhR5JUcmeJn5rcpwzTRRuBmSJ0nedCcly6E7gBdmiGMrMqbK+glgkEjiWBisFxoOp9asIoLuMKMtzNKA6QSGVce61aFlNNO+nH7mj9iu0X0tZlLLI0EnLM0fuSgqGVhjYOA2GUdGB6ZwN0VpKzsiZ2rjP0dpUGZLf6+PpkmMElcnprTVGT5SGsmpm/ax+IXkP8AaNvculmNapAoIDRDumaZWUiRHwx0sh0oytvhgY6jkleKv2c12dv9dpFVlOMbwV7cOLXZ28uenG6sOzl+IoQ8Tl7VFHPhbaWzOOoGTqtdiRudI3Usuy4jKNSKnB3TLOGxUZxUk7xfH37R5+0KSSSMrDJpaJBKGG/1kzciDGDno0zhh7pjVt8Vq5qnBzlojbHV40qblLRZvwDsvwG8ubRIjMG4fLLlhIWaXlREd1WJOqOZ0zvgBCcZDABhXUdKLqfyeb8eHgihg3VlQjKt/J5vsvml4LI1SpyyZz2PkC3/ABGBoJpQ1wU1BRyo431TFSzMOrzyEhck612xjAGPJbRFQFGqPJKat8jJKk+Zwa4labjVk4n0/ZuGhVwFKNVXyTz56/Uj8TYplh9pCufJgCUP55HxK1mhm0uTT+/vvI9rftxnLhOMovsdm4ed2u9xGXtxx030xMZBgi2iU7qzj3pD575VTvgAke9VjEVrS3PM5Ox9mupSeJaTf+iemXF9+ifDVFGt0ujWTgeOfA9CPjnbFUnTlvbqPTRxlLoOmk7Lt4PRrvvlZcdDzjjLkM4wBuqH/U3r5Dw+PTZyUFux8X9F7zIadOeJkqtZWSzjF8/+pdvJf6666S6iOiR7yVACrfaBGACSR0Ow3qSnGTd1wKeMrUYwdOp/smrJNtrR5K7No4J2ue7tIYrYnn8pVnmKnTAwGGwGGHlJyVXpjvNthX7e+mro+WywtSFR05qzWp73qLawKII1aUYihDE5Z5WA7zbsdTd9z46Sx6ZrRZssSahG4zdnuF/RrdItRdhlnc7F3YlpHx4anYnHhnHhUxQbvmyyoYCgCgKjtdZtNZXEafpDExj9HUaoz8mANAV3DrxZoo5k92RFdfgwBH86gZ007q5D7UWYmtJ4ycZjYq33WUakb4qwDfKsrU1mrxaKXs9xAw3HDZQjf/ULeRTGgGwVxNAcbALHHNIuc+6PHapjnDV2iPDXWKW55bmOUcllyXMisG0R8vvu2pRlFzkruNtgKzj3ay7g0P8AQlggdgpnuJM6CxwNcUKuRq2wS2N8NpoBwt2WSNTqSRXUHUu6OCOo3OVIO252NAdra3SNFjRQqKAqqowABsAB4ACgMt7cdnHscT2RdO9pjZMDkM7DCsSCDascdxgQMADOUC82vRlQqfqKTy/3XNc0uf8Ab4nIxGHnh6v6qi7R1nHmlxS5/wBvK4vWXAC8ttbNcykykRj3QECRuWZFVQQVj1oh30cyqWFxdTHVNySSgs3rnbRP687FDB7QrbTrdHUSUFm9c0nlF5211yzsbpbQLGioihURQqqNgABgADyAGK756Y9KAQeN2sani11GXSeFNeuORlJKWwZQy7o233lPX0GAMagTCqPIAfkK89J3k2fYKEFTpRguCS8kdpEDAgjIOxFE2ndG9SnGpFwmrp6oI0AAAGABgCjbbuxThGnFQirJZLuR4LZrrLbnfIHgD4kep/3863dV7u6VY4GmqzqvPilwTerS5v721ZJqMulbLxmNSVOzDYAkYJ8NxnHz6VZjhZtKS0OJV27h6cpU5ZTWSWVm+Gcb27b2a4oYOz/ZwzW81w5ITPKjO4M0zsI13G4iV2AwOp2zsc2qVFO0pLuXJfc8/tDaU4uVKhLP/efGUtLLlFaK3g+L2LgfCY7WCOCIYSMYz4sfFj+Inc/GrDZxoqysenDbbn3nMP6K1yF/FM64JH/LjYrkZBMzDqlSQXEq4id3ujXW5XCgCgCgCgEayuIbaeSxLqhVtcKsQNUcmXULsB3G5kYUZIWIHxqOSLlCatZhxFjdiSztzlmGiaVfdhVhhu90MxUnSg3BKk4G9IxM1qqSstSLxXgwvL2CC30rbWELRyHcpqk0AW+FYatKRgshOMOuoMDpMhSG3hPZ6GBuYAZJtOkzSYL6furgBY0/BGqr6UBJ4zw8TwvETpLDut1KMN0cZ+0rAMPVRQEDseVa3WVV5fN70kIOVilBKzKvl9YGyBtqBOMsSQLygFz2iZ/s25UHBdNAPq7BB/qrSpLdg5PgmyOtNQpyk+Cb8hZ9knC013c/eYpL9Hi1sX0Kqo76S2T3nffJPuKPCqezYJUFNpXlm7JLu07ChsmCWGjUaW9LN2SV+WnZ9+JpNXzphQCxw6xSeTisb7pLMImHobSAMP8AOaAxHi3CprSQw3CFWB0q5GElA6MjdDkb4zkdD0rjV8PKDbSyPpWyds0MVTjCUkprJp8e1c/VcSLVY7hxmhi5zQycONj4+lFqazV4tWuMfsl4LFLfssqRuv0aQspAI7zRoAAegCswz6nzrq4OW9vM8F8R0Y0eijZXd27aLRJLsWdvF6tj7w3haoosmO1pKrKMDvxjLwN8iAC3i0L+dWZZM4tF70bcibxniDIUhhw1zOdMSnoPvSt/w0HePnso3IrWKub1Km4hn4Rw9beFIkyQo3Y9WJOWdvNmYlifEsamOfe5MoAoAoAoAoCo45wCO43OA2NJyiujrnOiSNgVdc7joy5bSRqbIFLZ9kLnWRLegW+jQtvawm1RRkEgFZWIBxgn3h0VlBYMA1WNnHDGscSLHGowqKAoHwAoD3oAoBc7NKY7q/g+zzVuEHks6d785Y5T8zQDHQCZ7S7scuC38ZZQ7D8EOJM/9TlD9quftOr0eGl25ef4ucvbNfosHPm8vPX5XOPZUD9GnO2Ddy4+RAP8QalwCthodyJtmq2Ep9yHSrZeCgKXsrIHSaUD37mb58uQxA/MRD5YoCzvbOOZGjlRZEYYZXAYH4g7UBi3bf2c/Qs3Ftqa2zlk1MTDn596Lwyd12zkZK0sXQbW9HxPUfD+0406io1tH/F3eT5NXs1ydsn8kqSAE6gSrdMjxHkQdj/8muYp2Vnmj2tTDKU+ki3GWl1xS4NO6fldXdmg5b+L/ko/rml48h0dbRz8kvrf0PVRjxzWrJ4qyte5f9kbeZOdfITGkMLhJd+9IGUqiqD9YhKlWHQlgB3ht08HCUItvieH+I8RRxFWMYO+5dN8L5ZLnazv5czVzbpf6Z4me3uofq3BXOnUqSNFIp2kTvKQynr7re8DeyZ5ZOUGWXBez8cDyTFjJPJs8rddI6RoBskY+6OvUkneiVjEpOTuy4rJqFAFAFAFAFAFAFAFAFAFAKfAeICbit/oB0RQ28WrGzsr3JYqfEKxaM/iRh4UA2UBkF/xUXl1Lcg/VD6mA+BRCdUg9HfO/iqJXmNtYjfqKlHhr3v7I8b8RYvpKsaEdI697+y9WN/sojP9nI5GOdJLMAfuvIxX81wfnXoqEHClGD4JLyPWYam6dGEHwSXkhwqUmIPG7/kQSy41FFJVR1ZuiqPVmwo9TQFP7N4Hj4dDHIcyIZEc5zlllcMc+O4O9AM1AeV3p0PrGpNJ1KRnIxuMeOR4UB8ytG6syOgRlPuhtQCsA6YY7sCjKcnc5ri4qnuVGlofTth4x4rBxlJ3ksn4aeasFVzsBQDP2L4sSVgbmTywAG2hyiRIgAUSSNgZKsSMkMQACAW3rsUKnSQu/E+bbTwawmJdOOaycc1p2+N9eHMZeAX08VxLGt2mu4IlVngPLmlCsJFhOVLQRxxxLs5IOcnJqe9kcpwU5PPM0PgPExcwJKBpJ1Ky5zpdGKOoOBkB1YZwM4zW5XatkWFAFAFAFAFAFAFAFAFAFAeF9IyxuyDUwUlQPEgHA+ZoCr7H2kaWluyMHLQR5kznmbFi5PiWaRmJ8SxoCp9ofGCqC0icrLMMuyneOLozDyZz3F/bYe5VLH4tYalvcXku/wDBz9p45YSi5/7PJLt+y/HERbuzLrHaQ91p2ECafsLg62Hokas37IrzWzqLxGJTlnbrP32s8fsmhLFYxOedus/fazZbO1SKNI4xpRFCKo8AowB8gK9kfQD2oCFxO2V9BkIEcbc1gehKbpnPgrYfPmi0BX9h48WUTEFeaXn0t1XnyNNpPqOZj5UBe0Ar+0btAbOzZoziaU8qLxwzAkv5d1Qzb7EgDxqOrUUIuTLeBwksVXjRjx+S4vyMusrmwureGC8c2txBGIorsDKPGo7iyjpsOurG+6sNRWq8KlLERtPX3odrEYLHbIquph23Dnrlykuzn5NaHSXsTMd7e8sLhPBhPyyf2cOB+8ajlgFwkWaXxbUS/cpJvsbXqmVVzwflEi4vbOLH2YXa6lz6RoAPmzCiwUI5zl9DM/ifE1+ph6WfjJ+SSI/EJ0kRYYojHbo/MCyENLM+NIlmYd3IU4CLsuT18I62JSjuUtC3szYdSVX9Vjs5a2efi/ouHyHXsDx1JzHw68BKf/iyKzRvGyqcxh0IZe5kKQRtqU5yBVnC1+kjuy1Rx9vbL/R1elpZQl8ny7nw8VwRrtlaJFGscahUQBVUdABVs86e9AFAFAFAFAFAFAFAFAFAQuNX4t7eacrqEUbSFQQMhVLEZOw6UBgfYDtxLw0aWUy2pGTEDvGTuWjLdc+KEjJ3yDnNOnies4soUsWt9xlzyGkTvK7zy7SSnUR9xfsRj0VcDbYnUftGvLbRxX6is2tFkvv4ni9q439ViHJfxWS7ufjqW/s7g5t9cSkd23jWJPLXJ35D8QojH7R8zXc2LQUKLqcZei/Nz0fw9hlDDuq9ZP5LL1uaTXZPQFdx/jkFnCZrhwiDYeLMfBVXqzHyFG7amG0ldmFdrvaDe3wliA5Fs3dEYPfdfJ3HQN4hfDbpnVTqYpaR8yjVxsdIeZuvZuYvaWzly5aGNtZABbKA6iASAT12PjVwvljQGM+2O/L3sUP2YYdX7Urbg/BY1/fNc/HzyUT13wnh71KlZ8EkvHN+iEKPxHrn5Hf/AHHyrnPmezp5NxfO/g8/uvA6yWsbe8in4qDWyqTWjZHUweHqO86cX3xT+h3jiVRhQAPIDFauTlm2S06NOkt2nFJdit6HesEhwLswlZh1hZZRjzQhv44x86mw0nGrE5e2aMauBqp8E34rM+oK7h8tCgCgCgCgCgCgCgCgCgCgEL21XOnhpTP6WaNMZxqGdZHqMIdvSo6rtBsiry3abZjnAbTm3Manov1jfsEaf85U/I1wcVU6OjJrjkvHX5XPM42r0WHlJavqrx1+VzQ688eUM84f2sura4neCeWPVOx06dUbAHSMqVK5woGRg+teww8pUqUIxtovPU99hZTo0KcIWturK61ebGRva/xHTgG2z94QSFvjjmkZ+VWP1Mv+fmWv1cv+fmKXE+K3F1JzZ5JJn8C+FCg9QqgYUfBd/Gq9WrKer8irWrSqZSeXJe/qeQz41XKrNg9inaDXE9lIe9Dl4s+MTHcfsMceiug8K6mHqb8O1HZwtXpIdqNOqcsnz72+Ynil4T/iIPkIYsf7/OuTjv8AIu4+gfCqSwcn/wCz9IlAy/nVRM9HKN81qcg+lYMpvijmhsFAdJIOZpj/AMR1j/fYL/WpsMr1YnK21U3MBVfZbzy+p9RV3D5cFAFAFAFAFAFAFAFAFAFAY57dOJap7W2H2Eadvix0J/ASfnVXFytC3Mp46VqduYpdiXUTSgnvMi6R5gFtWP3l/h8vP7STdOLWibv42t6M8ttdSdGDWibv42t6MaOJ8RjgQvIcDoAOrHwVR4muXRozrS3Yf12s4uHw9SvPcgvslzfYZuhJ1MRgs7NgHONTE4z6ZxXpHZWS4JLyVj1zsrJZ2SXkrBoP3j/D+gpfsF+w5VQOlG7hts7VgwWPZzjBtLqG4GcRt3wPFDtIMDqdJJA8wvlU+Hnuz7yxham5UV9HkfTUcgYBlIIIyCOhB6GuodowT2jw6eKXX4zG4+BiRf5oa5WPXXT7D3vwpO+GnDlL1S+wu1SPUHQxj1/M/wC9Z3mRulF8/N/c5VAPP5kn+dG7m0aajpfxbfqdqwbl52DsefxK1TGQjGZvQRjKn/qGOruBheblyPLfFWI3MNGktZP5L8tH0HXVPBBQBQBQBQBQBQBQBQBQBQHzv7TrkycWuvKMRxj5IGP+ZzVDGPNI5mPl1ooWQzAhkOl1OVbyI/p4EeIJHjVOyatJXT1KFotOMldPJrs96dp63l9JcSc2UaTjSqZyEHjj1Y758sDwrWnShRhuQz5vn/RpSoU8PDo6efFvn/XLv5npwzh0tzPFbwj6yVgoOMhF+25H3VG/5DxqxQpdJLPQtYaj0k7PTibmvsy4byBEYctjHPyecT97X8d9Pu+GMbV0ujjbdtkdjoobu7bIyLtl2Vm4fMEc643/AEUuMBvNSPCQeI8RuPELQr0NzNaHLxOGdPrR09ChqsVAoDdPY9xczWAiY5a3blfsYzH8gp0f+Wa61Ge/BM7lCpv00xP9skGniEb+ElsB845Hz/CVaq49dVM9n8JVbValPmk/J2+ok1zD3JwRQw0nqc0MhQGk+xXhRL3F2RtgQIf88nyOYx8VPlXWwULU78z538T4jpMZuJ5RSXi838rGrVcPOhQBQBQBQBQBQBQBQBQBQHzV20fPEr0/8cj91VX+lc3FvrnJxz/c8CnqsUwoDWfYbwYaJrxh3nbkxk/cTBcj9Z9j/wAoV08NDdh3nYwlPcp355mqVYLRW9ouCRXlu8Ew7rDYjqjD3XU+DA7/AM9iRWGrqzMNJqzPm/i/DJbWeS3mGJIzgnwYfZdfwsN/TcHcGuVWpdHK3A4mIoulK3DgRKiIR69jXEuVfmIkBbiMr8Xj76f5eb+dXcHLWJ0MBPWPj7+Rc+3AfXWJ/BcfzgrOO/xrv+57f4V/8yX/AMv1iZ1XKPoIUAUBw2fAFiSAqjqxJwFHqSQB8a2hBzkoriV8ViIYejKrPSKv+PHRH0V2U4OLS0hg2yi98joXbvOfgWJNd+KUUkj5JVqSqzlUlq22+95ltWTQKAKAKAKAKAKAKAKAKAKA+au2ikcRvAevPY/nhh/Aiubiv8hyMav3SnqsVDpMxCkgZONh5nwH51tCO9JI2px3pKPM+muyfBxaWcFuMZjjAYjxbq7fNiT867J6AtqAKAxH293sX0q0jjA+kKjFz07je4jEDqSrkeX7VQYhRcMytilF0+t77TPYpM+BB8j/AN4PyrmSVjkSjbjcYvZ+B/adpnwkP+hx/Wp8K/3CxgnaqOHtXEtzxO0soY9UhhZlZjpQBmOss2DgARA7A9QOtW8RRdVJXsj2GyNpQwEp1HDek0ks7Zcc8+zgVdx7M+KICdFvJ+GOY6j8OZGi/mwqrLAO2Uju0vi2Ll+5Ssux3fk0vUXoOC3rySRJZTs8TBZAAoCkgMBqLaScEHYnYjzqNYGp2FyXxTg1opPwX3PTifAL23QyXFpLHGOr911HqxjZtI9TgdPOsSwVRK6zJKHxNgqkt2V496y+TfzGP2RcFW6uDcnDQ257viGlI2/cU6viyEdDVjB0HG8pLM43xHtWFdRoUZXjq2uPJeGr8ORtlXzyYUAUAUAUAUAUAUAUAUAUAUB87e0qErxW722Z0YeuYY/6g/lXOxf813HKx3+Rd33FuqpSLjsbYc/iFpF4GZXPwjzKc+h0Y+dWMLG9S/ItYKN6t+R9K10zsBQGfdtfafBbhorQrcXG4yDmKI/jYdWH3F323xUdSrGCzIqtaNNZ+RiV0Wld5JnaSSQ5d26sR0O3THQAbAAAdK5s60pO5yamInOVzgnAyT06k1Fq8iC13kaJ7J+zDtKvEJxyreJS8Rc6dZII5hz0iVSSCeuQegro4ehudZ6nWwuHdPrS1NG4Gz3VwL1owkIiaO31ZEjK7IzSMPsq3LXSp7wAJPvYFouF/dXccas0jqqqrOSxxhV3Zj+EeJ8M0Au9gF1wy3f/AO5O84yMYTZIh/00VvixoD37VKZjDZbqlxr5rdMxIAXiU5zzJNQGB9gSkEFRQFtwvhsNvEsUEaxxr0VRgD/cnqSdzQEugCgCgCgCgCgCgCgCgCgCgCgMK9ssWniXT3oI2z66pF/kgqhjFmmczHrrRYj1TKA5+xyRf7VCt1+jSafjqj/9oar2DWrOlgFlJmu9qu1tpYRl7iQBsEpEDmSTwwq+OSQM9B4kVdbsX27ZmIdqu3t3e5SRxBCf7iNuo8pH2Z/UbL6VRqYmTygjnVcXOWVNZcxaVgBhRt4ADb/aqjTebKLTbvL5hJKFGW/Ib/IeZoo7zshGO87RND9kXYn6Ti+u0+pB+ohbcOR/euPFQdlB2PXyJ6VGhGCvxOvQw8aavxNM4+oubiKyODHp59wv3kU6Y4z+F3yT4FYXU7NU5ZGKgE/tfww/Q7x5Zdcs0fIUhdKosjaFRFLHclxqbOWOOgCqoHv2BudMT2LY5tgVgbB99NAMUuPsh03x4EMMnFAXvFuGpcR6HyMEMrqcPGw910Pgw+YO4IIJBAgcK4hMkgtrrBkIJimUYWdR12+xMowWToR3l21KgF3QBQBQBQBQBQBQBQBQBQBQBQGPe3WDE1pJj3kkQn9UoVH+dvyNVMXG8Uyjjo3gnyMyzXPOWXHYS55XFbOQ9OZy/jzQ0YH7zLVzCSs7cy9gZ2lu8yF2mup55Z5rgHmtJzADg4iSQqFXH2U0OpHXUrZ3zViqm3bmegUFUwlSMf5EXNcs8iFAXXYvsseI3axEHkxjXO2+yHOEB8GcgjzChjVvC023vPQvYKk2956fX8H0hBCqKqIoVVAVVAwABsAAOgAroHUF/s8/MveISfceK3B/CkQkx+/O9AMdAL/aM82e0teuqT6RIPwW5Vx/6xhG/UaqA54ugt5xedEKiK48ggJKS9PsEkN0GhyxP1YFAX9AL/beXl230jbNtLHNnyVXAlxt1MLSL+1QDBQBQBQBQBQBQBQBQBQBQBQBQGe+27hhksVmXrbyq7bZ7jAxv+WsNnyU1HVjvQaIq8N+m0YbdHGlvJt/gdj/ADB+VcuGd0cannePP1WZ6SyMo1ps6EOp/EpDL/ECs0Zbs0zNCW7UizSfaZYMLU3kMIkt2K3SSBgDFzigmj09Xjl1CXbo2snwrqyjdWPRUarpzUkZrKnK/wCWfdb7v4T6eR+Xx59SnvZx1K21NlyhJ1aSvF/I7MTsFBZmIVVHVmJwqj1JNQwg5y3UcSnTc5KKPon2fdlxw+0WM4MznmTMOhcgAgfgUAKPhnqTXWjFRVkd2EFCKihmrY2FzstHpueJD/8ArU/nbW5/rQDBNKqqWYhVUEkk4AA3JJ8qAXux7G45l+wI+kYEIPVYEzyjjwLlmlPpIo+zQDG6ggggEHYg9DQFDwO45ErWTk91dduzZ78XTTk9XiJ0HqdJjYkljQFh2gsOfazwf4sTx/vKR/WgPHsnfc+ytZj1kgjY/EqCR+eaAtaAKAKAKAKAKAKAKAKAKAKA8b21SWN4pF1I6lGU+IYYI/I0B8xcc4S1tPNbSbmNimT9pcZVv2kKn51yq0ejqZd6OJXh0VXLvRBgYld+o2Py2z8+vzqOSs8iKaSeRqfCLxrjsxcxL3pLeOSIjGTpTvpt/wAoqM+ldanLeimdylPfgpGcWdwGhVsasqNhvk9CPz23qs1aVj09OalSUtcivh4eGfOnugnuZygPQ7nqd+ijAPjWzdu/mUqeDpur0iivp4vj4LLma97M+2colSzuXLo+0MjHLqwBPLdj7wIB0sd8jBJyMS06m9kyvi8J0XWjp6Gr1KUSh7Otm44iR0Fyg+YtrfP86Ag9qwbyZOHKTyyolu2UkERZ7kWR0aVlIO+dCP5igGpEAAAAAAwANgB5D0oDtQEDjHC1nQAko6HXFIvvRuOjD8yCp2YEg5BNAeXA+JtKGjlUJcRYEqDpvnTImdzE+CVPoynvKwAEXsz9U09qduVIXjz9qKYl1I8grF4sf8IeYoC+oAoAoAoAoAoAoAoAoAoAoAoDF/bhZql3byjrLEyn/wAplwfjiXGfwjyqnjI5JlDHx6qkZr0b9b+Y/wBx/pqlrHuOfrHu9P79R+9jnFxDfNAx7lymAD05keWX80Lj10qKuYSeTiX8DUycPEk9s/Z3LbO8tnGXgJLctBkp5rpHewPssgbIwrKNPMNqcFI7WHxUqOWq5CCvEl6aHyNiqgMVxtghSdPTocHaoXSkdGOPo24rwGLgPArm4eN7coSksbgIeaQUdW7zoTFHgd7DPrOMBM1vCnZ3ZVxWNVSO5FZcz6FkkCgsxAAGST0AHU1Mc4XexTEWZuZe6bh5Lps/ZVyTGD6rEEB/VoCZ2YtCsPNddM1xiabO5DMBhM43EahYx6ID1JoC4oAoAoCg7QS8u5sXUZeSZrdseMbRSSHO/g0StncjBA940B27XoiQm4LyxvCCVlhCmQAkal+sBTQ2F1a+6NIYkadQAhSXt5afRzcyxTrK8cLKsZSQSPsGQ6tLqDuV0qQoZs7aSA1UAUAUAUAUAUAUAUAUAUAUBjnt3H/iLPf+7m2/ai/7+VVcX/Bd5Sx3+Nd/3MxnTI26jcfEdPl4VQi7PM5kJWeegR3xjAmjOHjIkU+TIdQz8GGCKkp3jVSJaO9Csl2+/kfVltIWRWYYJUEjyJG4rqnbOk9jE5y8aMfNlBP8RQHuqgDAGB6UAt9rgbkrYIf0w1XDA+5AD3h6NLgxL6GQj3DQHp2vu41hW2I3uSsKqBsVZ0jkx+qkhb4KfKgGGgCgCgCgF65PO4lEg921jaV/SSXMcQHroExP6y+dAWPH+IJBbySOusAYEf8AiMx0pGM7ZdmC7/eoCm7J9kPo4ikuZWubqOMIsjnKxDSFKwqfdGBgue++5J3xQDTQBQBQBQBQBQBQBQBQBQBQGce23goktUug2HtjgKftiVkQrt0bVpIPTr0zkRVob8bEdWj00dxamLESAFmjwB5sufj1xj51Q6DkyJ7DxCg5NrzIUbaznQ4jJyckKGYdMEsNunTrgetTwpuOrzWhYwOAcZKdZXS0/t2+Rtns07dSOyWl4xZm2hlbcsQCeXIfFsAkN44we9gtZhPeyLmJwrpdZaP5Go1IVCDxviiW0LSuCcYCou7OxOERR4uzEKB5mgIXA7NreJ5bgl55WDzFFZ8E4CxoFBYxxjCjbwLHdmNAR+1cCs1jMdhFdockYP1ivEBv0JeRPyoBjoAoDhmAGTsB40BRP2ttmJW3LXUg20W45gz5NIPq0/bZaAp+AW18kcjz2f1s0rTShLoB840pGuAFISNUjALgHTkkZJoCfcXCXtxarH3oYwt27YI3I/8ADoQR1JLS46rykyO8KAZ6AKAKAKAKAKAKAKAKAKAKAKAR/bJEzcOJUEhJonfHgoYZJ9BsT5Yz4VrP+LJsO0qsW+Zis1sH3Jz5dCB6gdCfU5xVVOx35U1PNgI0Qg/aOwJ3Yk+AzufQD5UzeRhqFPrPzYw8K7M3LzQ7GOZZYpEhIzJhXVuZKP7iIAEjXhnKhQNxmenTtmzl4vFqotyGnM+galOeKHbe0mM9pMCRbws5kZU5jxOy6UmCYIbSC65IYIZAxUhTgCZY9n7aX65bm5mV+8rC9mKdPsiOULg9fnQHn2o4Cn0KUJNKhj+vV3leQBozzF1cxm7gZQcDGMbYoC+4bdc2KOXGOYivjy1AHH8aAk0BQdrOCvc8nSI5FjfU9vMSIpdsAvhWzoPeCkEE4z0BAHMg4gmBFHZlR0QvJHj9oRsP8tAeD3fFn7gtrWHO3NNw0wXzIjEKFiPIso9aAsOzPAYrK3WCHJA952OWdsAamPicAD0CgDYAUBa0AUAUAUAUAUAUAUAUAUAUAUB5XVukiNG6hkdSrKdwwIwQR5EHFAZ3eeyO3ICxGJVAwNcUmrHgC0FxCGwNtTBmPiScmsWRspyWjJ/AvZxHbrgSrGdwWtohC7A/ZMrtJNj9V1NZNRs4RwiC2TlwRrGpOTjqx8WZj3nc+LMST50BOoAoCpuOzVo8jSmBBI3vOuULfrFSNR9T5CgPKXsjZN70AbwIZmYEeRBbcelAXSqAAAMAbACgOaAKAKAKAKAKAKAKAKA//9k=">
            <a:hlinkClick r:id="rId2"/>
          </p:cNvPr>
          <p:cNvSpPr>
            <a:spLocks noChangeAspect="1" noChangeArrowheads="1"/>
          </p:cNvSpPr>
          <p:nvPr/>
        </p:nvSpPr>
        <p:spPr bwMode="auto">
          <a:xfrm>
            <a:off x="28575" y="-1608138"/>
            <a:ext cx="2786063" cy="3359151"/>
          </a:xfrm>
          <a:prstGeom prst="rect">
            <a:avLst/>
          </a:prstGeom>
          <a:noFill/>
        </p:spPr>
        <p:txBody>
          <a:bodyPr vert="horz" wrap="square" lIns="91440" tIns="45720" rIns="91440" bIns="45720" numCol="1" anchor="t" anchorCtr="0" compatLnSpc="1">
            <a:prstTxWarp prst="textNoShape">
              <a:avLst/>
            </a:prstTxWarp>
          </a:bodyPr>
          <a:lstStyle/>
          <a:p>
            <a:endParaRPr lang="en-AU"/>
          </a:p>
        </p:txBody>
      </p:sp>
      <p:pic>
        <p:nvPicPr>
          <p:cNvPr id="17412" name="Picture 4" descr="drunks will not &#10;inherit the kingdom of God"/>
          <p:cNvPicPr>
            <a:picLocks noChangeAspect="1" noChangeArrowheads="1"/>
          </p:cNvPicPr>
          <p:nvPr/>
        </p:nvPicPr>
        <p:blipFill>
          <a:blip r:embed="rId3" cstate="print"/>
          <a:srcRect/>
          <a:stretch>
            <a:fillRect/>
          </a:stretch>
        </p:blipFill>
        <p:spPr bwMode="auto">
          <a:xfrm>
            <a:off x="1259632" y="1131590"/>
            <a:ext cx="2232248" cy="26783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lstStyle/>
          <a:p>
            <a:endParaRPr lang="en-AU"/>
          </a:p>
        </p:txBody>
      </p:sp>
      <p:sp>
        <p:nvSpPr>
          <p:cNvPr id="4" name="Content Placeholder 3"/>
          <p:cNvSpPr>
            <a:spLocks noGrp="1"/>
          </p:cNvSpPr>
          <p:nvPr>
            <p:ph sz="half" idx="2"/>
          </p:nvPr>
        </p:nvSpPr>
        <p:spPr>
          <a:xfrm>
            <a:off x="4648200" y="1635645"/>
            <a:ext cx="4038600" cy="2592289"/>
          </a:xfrm>
        </p:spPr>
        <p:txBody>
          <a:bodyPr/>
          <a:lstStyle/>
          <a:p>
            <a:r>
              <a:rPr lang="en-AU" b="1" i="1" dirty="0"/>
              <a:t>This is the priest that was a disciple that ate the yeast that lay in the church that Jesus Built</a:t>
            </a:r>
            <a:endParaRPr lang="en-AU" dirty="0"/>
          </a:p>
        </p:txBody>
      </p:sp>
      <p:pic>
        <p:nvPicPr>
          <p:cNvPr id="18434" name="Picture 2" descr="Solidarity protest in Athens: last rites for democracy administered by a corrupt priest. Twitpic photo by Cyberela."/>
          <p:cNvPicPr>
            <a:picLocks noChangeAspect="1" noChangeArrowheads="1"/>
          </p:cNvPicPr>
          <p:nvPr/>
        </p:nvPicPr>
        <p:blipFill>
          <a:blip r:embed="rId2" cstate="print"/>
          <a:srcRect/>
          <a:stretch>
            <a:fillRect/>
          </a:stretch>
        </p:blipFill>
        <p:spPr bwMode="auto">
          <a:xfrm>
            <a:off x="1187624" y="987574"/>
            <a:ext cx="2957513" cy="39481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normAutofit fontScale="92500" lnSpcReduction="10000"/>
          </a:bodyPr>
          <a:lstStyle/>
          <a:p>
            <a:endParaRPr lang="en-AU"/>
          </a:p>
        </p:txBody>
      </p:sp>
      <p:sp>
        <p:nvSpPr>
          <p:cNvPr id="4" name="Content Placeholder 3"/>
          <p:cNvSpPr>
            <a:spLocks noGrp="1"/>
          </p:cNvSpPr>
          <p:nvPr>
            <p:ph sz="half" idx="2"/>
          </p:nvPr>
        </p:nvSpPr>
        <p:spPr>
          <a:xfrm>
            <a:off x="6084168" y="1419622"/>
            <a:ext cx="2602632" cy="3024335"/>
          </a:xfrm>
        </p:spPr>
        <p:txBody>
          <a:bodyPr>
            <a:normAutofit fontScale="92500" lnSpcReduction="10000"/>
          </a:bodyPr>
          <a:lstStyle/>
          <a:p>
            <a:r>
              <a:rPr lang="en-AU" b="1" i="1" dirty="0"/>
              <a:t>This is the mess made by the priest who was a disciple, who ate the yeast that lay in the church that Jesus built</a:t>
            </a:r>
            <a:endParaRPr lang="en-AU" dirty="0"/>
          </a:p>
        </p:txBody>
      </p:sp>
      <p:pic>
        <p:nvPicPr>
          <p:cNvPr id="19458" name="Picture 2" descr="http://sphotos.xx.fbcdn.net/hphotos-ash4/298951_268305119875972_1245039389_n.jpg"/>
          <p:cNvPicPr>
            <a:picLocks noChangeAspect="1" noChangeArrowheads="1"/>
          </p:cNvPicPr>
          <p:nvPr/>
        </p:nvPicPr>
        <p:blipFill>
          <a:blip r:embed="rId2" cstate="print"/>
          <a:srcRect/>
          <a:stretch>
            <a:fillRect/>
          </a:stretch>
        </p:blipFill>
        <p:spPr bwMode="auto">
          <a:xfrm>
            <a:off x="395536" y="699542"/>
            <a:ext cx="5640388" cy="42211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normAutofit fontScale="92500" lnSpcReduction="20000"/>
          </a:bodyPr>
          <a:lstStyle/>
          <a:p>
            <a:endParaRPr lang="en-AU"/>
          </a:p>
        </p:txBody>
      </p:sp>
      <p:sp>
        <p:nvSpPr>
          <p:cNvPr id="4" name="Content Placeholder 3"/>
          <p:cNvSpPr>
            <a:spLocks noGrp="1"/>
          </p:cNvSpPr>
          <p:nvPr>
            <p:ph sz="half" idx="2"/>
          </p:nvPr>
        </p:nvSpPr>
        <p:spPr>
          <a:xfrm>
            <a:off x="5580112" y="1275606"/>
            <a:ext cx="3106688" cy="3024335"/>
          </a:xfrm>
        </p:spPr>
        <p:txBody>
          <a:bodyPr>
            <a:normAutofit fontScale="92500" lnSpcReduction="20000"/>
          </a:bodyPr>
          <a:lstStyle/>
          <a:p>
            <a:r>
              <a:rPr lang="en-AU" b="1" i="1" dirty="0"/>
              <a:t>This is the hypocrisy caused by the mess made by the priest who was a disciple, who ate the yeast that lay in the church that Jesus Built</a:t>
            </a:r>
            <a:endParaRPr lang="en-AU" dirty="0"/>
          </a:p>
        </p:txBody>
      </p:sp>
      <p:pic>
        <p:nvPicPr>
          <p:cNvPr id="20482" name="Picture 2" descr="14026-620x-4-4304-14026-hypocrisy1jpg-620x">
            <a:hlinkClick r:id="rId2"/>
          </p:cNvPr>
          <p:cNvPicPr>
            <a:picLocks noChangeAspect="1" noChangeArrowheads="1"/>
          </p:cNvPicPr>
          <p:nvPr/>
        </p:nvPicPr>
        <p:blipFill>
          <a:blip r:embed="rId3" cstate="print"/>
          <a:srcRect/>
          <a:stretch>
            <a:fillRect/>
          </a:stretch>
        </p:blipFill>
        <p:spPr bwMode="auto">
          <a:xfrm>
            <a:off x="323528" y="1059582"/>
            <a:ext cx="5299075" cy="34956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half" idx="1"/>
          </p:nvPr>
        </p:nvSpPr>
        <p:spPr/>
        <p:txBody>
          <a:bodyPr>
            <a:normAutofit lnSpcReduction="10000"/>
          </a:bodyPr>
          <a:lstStyle/>
          <a:p>
            <a:endParaRPr lang="en-AU"/>
          </a:p>
        </p:txBody>
      </p:sp>
      <p:sp>
        <p:nvSpPr>
          <p:cNvPr id="4" name="Content Placeholder 3"/>
          <p:cNvSpPr>
            <a:spLocks noGrp="1"/>
          </p:cNvSpPr>
          <p:nvPr>
            <p:ph sz="half" idx="2"/>
          </p:nvPr>
        </p:nvSpPr>
        <p:spPr>
          <a:xfrm>
            <a:off x="5220072" y="900112"/>
            <a:ext cx="3466728" cy="3831878"/>
          </a:xfrm>
        </p:spPr>
        <p:txBody>
          <a:bodyPr>
            <a:normAutofit lnSpcReduction="10000"/>
          </a:bodyPr>
          <a:lstStyle/>
          <a:p>
            <a:r>
              <a:rPr lang="en-AU" b="1" i="1" dirty="0"/>
              <a:t>This is the mockery of the hypocrisy caused by the mess made by the priest who was a disciple, who ate the yeast that lay in the church that Jesus Built</a:t>
            </a:r>
            <a:endParaRPr lang="en-AU" dirty="0"/>
          </a:p>
        </p:txBody>
      </p:sp>
      <p:pic>
        <p:nvPicPr>
          <p:cNvPr id="21506" name="Picture 2" descr="http://4.bp.blogspot.com/_rybZyQBYBPU/TDdN7KzOAuI/AAAAAAAAT_w/qo0YCYhZ9vo/s400/QuitSquirming.jpg"/>
          <p:cNvPicPr>
            <a:picLocks noChangeAspect="1" noChangeArrowheads="1"/>
          </p:cNvPicPr>
          <p:nvPr/>
        </p:nvPicPr>
        <p:blipFill>
          <a:blip r:embed="rId2" cstate="print"/>
          <a:srcRect/>
          <a:stretch>
            <a:fillRect/>
          </a:stretch>
        </p:blipFill>
        <p:spPr bwMode="auto">
          <a:xfrm>
            <a:off x="611560" y="195486"/>
            <a:ext cx="3417888" cy="2640013"/>
          </a:xfrm>
          <a:prstGeom prst="rect">
            <a:avLst/>
          </a:prstGeom>
          <a:noFill/>
        </p:spPr>
      </p:pic>
      <p:pic>
        <p:nvPicPr>
          <p:cNvPr id="21508" name="Picture 4" descr="http://manofdepravity.com/wp-content/uploads/2013/05/ghandi-quote-560x193.png"/>
          <p:cNvPicPr>
            <a:picLocks noChangeAspect="1" noChangeArrowheads="1"/>
          </p:cNvPicPr>
          <p:nvPr/>
        </p:nvPicPr>
        <p:blipFill>
          <a:blip r:embed="rId3" cstate="print"/>
          <a:srcRect/>
          <a:stretch>
            <a:fillRect/>
          </a:stretch>
        </p:blipFill>
        <p:spPr bwMode="auto">
          <a:xfrm>
            <a:off x="251520" y="3494087"/>
            <a:ext cx="4786313" cy="16494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1216</Words>
  <Application>Microsoft Office PowerPoint</Application>
  <PresentationFormat>On-screen Show (16:9)</PresentationFormat>
  <Paragraphs>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House that Jack Built and the Church that Jesus Built</vt:lpstr>
      <vt:lpstr>The Church that Jesus Built</vt:lpstr>
      <vt:lpstr>This is the Yeast that Lay in the Church that Jesus Built</vt:lpstr>
      <vt:lpstr>Slide 4</vt:lpstr>
      <vt:lpstr>Slide 5</vt:lpstr>
      <vt:lpstr>Slide 6</vt:lpstr>
      <vt:lpstr>Slide 7</vt:lpstr>
      <vt:lpstr>Slide 8</vt:lpstr>
      <vt:lpstr>Slide 9</vt:lpstr>
      <vt:lpstr>Slide 10</vt:lpstr>
      <vt:lpstr>Slide 11</vt:lpstr>
      <vt:lpstr>Slide 12</vt:lpstr>
      <vt:lpstr>Slide 13</vt:lpstr>
      <vt:lpstr>Slide 14</vt:lpstr>
      <vt:lpstr>The Church that Jesus Built</vt:lpstr>
      <vt:lpstr>Goal for Lighthouse 2014</vt:lpstr>
      <vt:lpstr>What is a Disciple?</vt:lpstr>
      <vt:lpstr>Considering the Failing State of Today’s Church, There are Only Two Conclusions -  </vt:lpstr>
      <vt:lpstr>The Church Jesus Began to Build - that He has Invited us to Continue – is Made Up of: </vt:lpstr>
      <vt:lpstr>The church that Jesus Wants to Rebuild in our Day - and I see Lighthouse as being Part of: </vt:lpstr>
      <vt:lpstr>Therefore, 2014 is a year of Reformation and Formation Toward this Glorious Goal</vt:lpstr>
      <vt:lpstr>Therefore, 2014 is a year of Reformation and Formation Toward this Glorious Goal</vt:lpstr>
      <vt:lpstr>Are You Ready?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House that Jack Built and the Church that Jesus Built</dc:title>
  <dc:creator>ASUS</dc:creator>
  <cp:lastModifiedBy>ASUS</cp:lastModifiedBy>
  <cp:revision>6</cp:revision>
  <dcterms:created xsi:type="dcterms:W3CDTF">2014-02-01T20:26:24Z</dcterms:created>
  <dcterms:modified xsi:type="dcterms:W3CDTF">2014-02-05T08:44:17Z</dcterms:modified>
</cp:coreProperties>
</file>