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7" r:id="rId4"/>
    <p:sldId id="261" r:id="rId5"/>
    <p:sldId id="262" r:id="rId6"/>
    <p:sldId id="265" r:id="rId7"/>
    <p:sldId id="263" r:id="rId8"/>
    <p:sldId id="264" r:id="rId9"/>
    <p:sldId id="266" r:id="rId10"/>
    <p:sldId id="258"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20" y="-10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BEA45A9-D211-4528-A80E-2B3F1C2A65C8}" type="datetimeFigureOut">
              <a:rPr lang="en-AU" smtClean="0"/>
              <a:t>20/01/2013</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a:lstStyle/>
          <a:p>
            <a:fld id="{C2F7D84A-6141-460E-9120-B705822EE083}" type="slidenum">
              <a:rPr lang="en-AU" smtClean="0"/>
              <a:t>‹#›</a:t>
            </a:fld>
            <a:endParaRPr lang="en-AU"/>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t>20/01/2013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t>20/01/2013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A45A9-D211-4528-A80E-2B3F1C2A65C8}" type="datetimeFigureOut">
              <a:rPr lang="en-AU" smtClean="0"/>
              <a:t>20/01/2013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EA45A9-D211-4528-A80E-2B3F1C2A65C8}" type="datetimeFigureOut">
              <a:rPr lang="en-AU" smtClean="0"/>
              <a:t>20/01/2013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24800" y="4812507"/>
            <a:ext cx="762000" cy="273844"/>
          </a:xfrm>
        </p:spPr>
        <p:txBody>
          <a:bodyPr/>
          <a:lstStyle/>
          <a:p>
            <a:fld id="{C2F7D84A-6141-460E-9120-B705822EE083}" type="slidenum">
              <a:rPr lang="en-AU" smtClean="0"/>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EA45A9-D211-4528-A80E-2B3F1C2A65C8}" type="datetimeFigureOut">
              <a:rPr lang="en-AU" smtClean="0"/>
              <a:t>20/01/2013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EA45A9-D211-4528-A80E-2B3F1C2A65C8}" type="datetimeFigureOut">
              <a:rPr lang="en-AU" smtClean="0"/>
              <a:t>20/01/2013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A45A9-D211-4528-A80E-2B3F1C2A65C8}" type="datetimeFigureOut">
              <a:rPr lang="en-AU" smtClean="0"/>
              <a:t>20/01/2013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A45A9-D211-4528-A80E-2B3F1C2A65C8}" type="datetimeFigureOut">
              <a:rPr lang="en-AU" smtClean="0"/>
              <a:t>20/01/2013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EA45A9-D211-4528-A80E-2B3F1C2A65C8}" type="datetimeFigureOut">
              <a:rPr lang="en-AU" smtClean="0"/>
              <a:t>20/01/2013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EA45A9-D211-4528-A80E-2B3F1C2A65C8}" type="datetimeFigureOut">
              <a:rPr lang="en-AU" smtClean="0"/>
              <a:t>20/01/2013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F7D84A-6141-460E-9120-B705822EE083}"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DBEA45A9-D211-4528-A80E-2B3F1C2A65C8}" type="datetimeFigureOut">
              <a:rPr lang="en-AU" smtClean="0"/>
              <a:t>20/01/2013</a:t>
            </a:fld>
            <a:endParaRPr lang="en-AU"/>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2F7D84A-6141-460E-9120-B705822EE083}"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771550"/>
          </a:xfrm>
        </p:spPr>
        <p:txBody>
          <a:bodyPr>
            <a:normAutofit fontScale="90000"/>
          </a:bodyPr>
          <a:lstStyle/>
          <a:p>
            <a:r>
              <a:rPr lang="en-AU" dirty="0" smtClean="0"/>
              <a:t>Vision/Theme for 2013</a:t>
            </a:r>
            <a:endParaRPr lang="en-AU" dirty="0"/>
          </a:p>
        </p:txBody>
      </p:sp>
      <p:sp>
        <p:nvSpPr>
          <p:cNvPr id="3" name="Subtitle 2"/>
          <p:cNvSpPr>
            <a:spLocks noGrp="1"/>
          </p:cNvSpPr>
          <p:nvPr>
            <p:ph type="subTitle" idx="1"/>
          </p:nvPr>
        </p:nvSpPr>
        <p:spPr/>
        <p:txBody>
          <a:bodyPr>
            <a:noAutofit/>
          </a:bodyPr>
          <a:lstStyle/>
          <a:p>
            <a:r>
              <a:rPr lang="en-AU" sz="5400" dirty="0" smtClean="0"/>
              <a:t>Immanuel</a:t>
            </a:r>
          </a:p>
          <a:p>
            <a:r>
              <a:rPr lang="en-AU" sz="5400" dirty="0" smtClean="0"/>
              <a:t>GOD WITH US!</a:t>
            </a:r>
            <a:endParaRPr lang="en-AU" sz="5400" dirty="0"/>
          </a:p>
        </p:txBody>
      </p:sp>
      <p:pic>
        <p:nvPicPr>
          <p:cNvPr id="4" name="Picture 4" descr="http://www.gracecov.org/mediafiles/immanuel-sermon.png"/>
          <p:cNvPicPr>
            <a:picLocks noChangeAspect="1" noChangeArrowheads="1"/>
          </p:cNvPicPr>
          <p:nvPr/>
        </p:nvPicPr>
        <p:blipFill>
          <a:blip r:embed="rId2" cstate="print"/>
          <a:srcRect/>
          <a:stretch>
            <a:fillRect/>
          </a:stretch>
        </p:blipFill>
        <p:spPr bwMode="auto">
          <a:xfrm>
            <a:off x="0" y="650083"/>
            <a:ext cx="9144000" cy="44934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http://holyminestrone.files.wordpress.com/2012/05/immanuel.jpg?w=600&amp;h=338"/>
          <p:cNvPicPr>
            <a:picLocks noChangeAspect="1" noChangeArrowheads="1"/>
          </p:cNvPicPr>
          <p:nvPr/>
        </p:nvPicPr>
        <p:blipFill>
          <a:blip r:embed="rId2" cstate="print"/>
          <a:srcRect/>
          <a:stretch>
            <a:fillRect/>
          </a:stretch>
        </p:blipFill>
        <p:spPr bwMode="auto">
          <a:xfrm>
            <a:off x="0" y="-8849"/>
            <a:ext cx="9144000" cy="515234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487"/>
            <a:ext cx="9144000" cy="1350149"/>
          </a:xfrm>
        </p:spPr>
        <p:txBody>
          <a:bodyPr>
            <a:normAutofit fontScale="90000"/>
          </a:bodyPr>
          <a:lstStyle/>
          <a:p>
            <a:r>
              <a:rPr lang="en-AU" sz="5400" dirty="0" smtClean="0"/>
              <a:t> </a:t>
            </a:r>
            <a:r>
              <a:rPr lang="en-AU" sz="5400" dirty="0"/>
              <a:t>A</a:t>
            </a:r>
            <a:r>
              <a:rPr lang="en-AU" sz="5400" dirty="0" smtClean="0"/>
              <a:t> </a:t>
            </a:r>
            <a:r>
              <a:rPr lang="en-AU" sz="5400" dirty="0" smtClean="0"/>
              <a:t>Wonderful </a:t>
            </a:r>
            <a:r>
              <a:rPr lang="en-AU" sz="5400" dirty="0"/>
              <a:t>Gospel!</a:t>
            </a:r>
            <a:r>
              <a:rPr lang="en-AU" dirty="0"/>
              <a:t/>
            </a:r>
            <a:br>
              <a:rPr lang="en-AU" dirty="0"/>
            </a:br>
            <a:endParaRPr lang="en-AU" dirty="0"/>
          </a:p>
        </p:txBody>
      </p:sp>
      <p:sp>
        <p:nvSpPr>
          <p:cNvPr id="3" name="Subtitle 2"/>
          <p:cNvSpPr>
            <a:spLocks noGrp="1"/>
          </p:cNvSpPr>
          <p:nvPr>
            <p:ph type="subTitle" idx="1"/>
          </p:nvPr>
        </p:nvSpPr>
        <p:spPr>
          <a:xfrm>
            <a:off x="0" y="3759882"/>
            <a:ext cx="9144000" cy="972108"/>
          </a:xfrm>
        </p:spPr>
        <p:txBody>
          <a:bodyPr>
            <a:noAutofit/>
          </a:bodyPr>
          <a:lstStyle/>
          <a:p>
            <a:r>
              <a:rPr lang="en-AU" sz="6000" dirty="0" smtClean="0"/>
              <a:t>God With Us</a:t>
            </a:r>
            <a:endParaRPr lang="en-AU" sz="6000" dirty="0"/>
          </a:p>
        </p:txBody>
      </p:sp>
      <p:pic>
        <p:nvPicPr>
          <p:cNvPr id="5122" name="Picture 2" descr="http://t1.gstatic.com/images?q=tbn:ANd9GcT3FRteHapHJv3yhfKX5kda7v6TBo9FPlYBx3A4t30LeRLJXXXCfQ"/>
          <p:cNvPicPr>
            <a:picLocks noChangeAspect="1" noChangeArrowheads="1"/>
          </p:cNvPicPr>
          <p:nvPr/>
        </p:nvPicPr>
        <p:blipFill>
          <a:blip r:embed="rId2" cstate="print"/>
          <a:srcRect/>
          <a:stretch>
            <a:fillRect/>
          </a:stretch>
        </p:blipFill>
        <p:spPr bwMode="auto">
          <a:xfrm>
            <a:off x="3131841" y="2301720"/>
            <a:ext cx="2619375" cy="1307307"/>
          </a:xfrm>
          <a:prstGeom prst="rect">
            <a:avLst/>
          </a:prstGeom>
          <a:noFill/>
        </p:spPr>
      </p:pic>
      <p:pic>
        <p:nvPicPr>
          <p:cNvPr id="5124" name="Picture 4" descr="http://www.gracecov.org/mediafiles/immanuel-sermon.png"/>
          <p:cNvPicPr>
            <a:picLocks noChangeAspect="1" noChangeArrowheads="1"/>
          </p:cNvPicPr>
          <p:nvPr/>
        </p:nvPicPr>
        <p:blipFill>
          <a:blip r:embed="rId3" cstate="print"/>
          <a:srcRect/>
          <a:stretch>
            <a:fillRect/>
          </a:stretch>
        </p:blipFill>
        <p:spPr bwMode="auto">
          <a:xfrm>
            <a:off x="104534" y="1221600"/>
            <a:ext cx="8780745" cy="3672408"/>
          </a:xfrm>
          <a:prstGeom prst="rect">
            <a:avLst/>
          </a:prstGeom>
          <a:noFill/>
        </p:spPr>
      </p:pic>
      <p:pic>
        <p:nvPicPr>
          <p:cNvPr id="17410" name="Picture 2" descr="http://www.sarmy.org.au/Global/SArmy/Resources/Meeting%20Resources/Church%20Calendar%20Events/Christmas/2009/igwu_banner.jpg"/>
          <p:cNvPicPr>
            <a:picLocks noChangeAspect="1" noChangeArrowheads="1"/>
          </p:cNvPicPr>
          <p:nvPr/>
        </p:nvPicPr>
        <p:blipFill>
          <a:blip r:embed="rId4" cstate="print"/>
          <a:srcRect/>
          <a:stretch>
            <a:fillRect/>
          </a:stretch>
        </p:blipFill>
        <p:spPr bwMode="auto">
          <a:xfrm>
            <a:off x="0" y="1261319"/>
            <a:ext cx="9144000" cy="38821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JESUS IS GOD’S ‘IMMANUEL’</a:t>
            </a:r>
            <a:endParaRPr lang="en-AU" dirty="0"/>
          </a:p>
        </p:txBody>
      </p:sp>
      <p:sp>
        <p:nvSpPr>
          <p:cNvPr id="3" name="Content Placeholder 2"/>
          <p:cNvSpPr>
            <a:spLocks noGrp="1"/>
          </p:cNvSpPr>
          <p:nvPr>
            <p:ph sz="half" idx="1"/>
          </p:nvPr>
        </p:nvSpPr>
        <p:spPr>
          <a:xfrm>
            <a:off x="0" y="1059582"/>
            <a:ext cx="5076056" cy="4083917"/>
          </a:xfrm>
        </p:spPr>
        <p:txBody>
          <a:bodyPr>
            <a:normAutofit fontScale="70000" lnSpcReduction="20000"/>
          </a:bodyPr>
          <a:lstStyle/>
          <a:p>
            <a:pPr lvl="0" fontAlgn="base"/>
            <a:r>
              <a:rPr lang="en-AU" sz="3100" b="1" i="1" dirty="0"/>
              <a:t>Therefore the Lord himself will give you a sign: behold, a virgin shall conceive, and bear a son, and shall call his name Immanuel. </a:t>
            </a:r>
            <a:r>
              <a:rPr lang="en-AU" sz="3100" b="1" dirty="0"/>
              <a:t>(Isaiah 7:14 ASV)</a:t>
            </a:r>
          </a:p>
          <a:p>
            <a:pPr>
              <a:buNone/>
            </a:pPr>
            <a:r>
              <a:rPr lang="en-AU" sz="3100" b="1" dirty="0"/>
              <a:t> </a:t>
            </a:r>
          </a:p>
          <a:p>
            <a:pPr lvl="0" fontAlgn="base"/>
            <a:r>
              <a:rPr lang="en-AU" sz="3100" b="1" i="1" dirty="0"/>
              <a:t>Now all this is come to pass, that it might be fulfilled which was spoken by the Lord through the prophet, saying,  Behold, the virgin shall be with child, and shall bring forth a son, And they shall call his name Immanuel</a:t>
            </a:r>
            <a:r>
              <a:rPr lang="en-AU" sz="3100" b="1" dirty="0"/>
              <a:t>; (Matthew 1:22, 23 ASV)</a:t>
            </a:r>
          </a:p>
          <a:p>
            <a:endParaRPr lang="en-AU" dirty="0"/>
          </a:p>
        </p:txBody>
      </p:sp>
      <p:sp>
        <p:nvSpPr>
          <p:cNvPr id="4" name="Content Placeholder 3"/>
          <p:cNvSpPr>
            <a:spLocks noGrp="1"/>
          </p:cNvSpPr>
          <p:nvPr>
            <p:ph sz="half" idx="2"/>
          </p:nvPr>
        </p:nvSpPr>
        <p:spPr/>
        <p:txBody>
          <a:bodyPr>
            <a:normAutofit fontScale="70000" lnSpcReduction="20000"/>
          </a:bodyPr>
          <a:lstStyle/>
          <a:p>
            <a:endParaRPr lang="en-AU"/>
          </a:p>
        </p:txBody>
      </p:sp>
      <p:pic>
        <p:nvPicPr>
          <p:cNvPr id="3074" name="Picture 2" descr="http://2.bp.blogspot.com/_Z1FzXHmAnfo/SwahGph3LCI/AAAAAAAAAog/xxXpwEmUAYA/s1600/IMMANUEL.jpg"/>
          <p:cNvPicPr>
            <a:picLocks noChangeAspect="1" noChangeArrowheads="1"/>
          </p:cNvPicPr>
          <p:nvPr/>
        </p:nvPicPr>
        <p:blipFill>
          <a:blip r:embed="rId2" cstate="print"/>
          <a:srcRect/>
          <a:stretch>
            <a:fillRect/>
          </a:stretch>
        </p:blipFill>
        <p:spPr bwMode="auto">
          <a:xfrm>
            <a:off x="5076056" y="1491630"/>
            <a:ext cx="3835605" cy="27363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1213643"/>
          </a:xfrm>
        </p:spPr>
        <p:txBody>
          <a:bodyPr>
            <a:normAutofit fontScale="90000"/>
          </a:bodyPr>
          <a:lstStyle/>
          <a:p>
            <a:r>
              <a:rPr lang="en-AU" b="1" dirty="0"/>
              <a:t>What are the Evidences of </a:t>
            </a:r>
            <a:r>
              <a:rPr lang="en-AU" b="1" dirty="0" smtClean="0"/>
              <a:t/>
            </a:r>
            <a:br>
              <a:rPr lang="en-AU" b="1" dirty="0" smtClean="0"/>
            </a:br>
            <a:r>
              <a:rPr lang="en-AU" b="1" dirty="0" smtClean="0"/>
              <a:t>GOD </a:t>
            </a:r>
            <a:r>
              <a:rPr lang="en-AU" b="1" dirty="0"/>
              <a:t>WITH US?</a:t>
            </a:r>
            <a:br>
              <a:rPr lang="en-AU" b="1" dirty="0"/>
            </a:br>
            <a:endParaRPr lang="en-AU" dirty="0"/>
          </a:p>
        </p:txBody>
      </p:sp>
      <p:sp>
        <p:nvSpPr>
          <p:cNvPr id="3" name="Content Placeholder 2"/>
          <p:cNvSpPr>
            <a:spLocks noGrp="1"/>
          </p:cNvSpPr>
          <p:nvPr>
            <p:ph idx="1"/>
          </p:nvPr>
        </p:nvSpPr>
        <p:spPr>
          <a:xfrm>
            <a:off x="0" y="1200150"/>
            <a:ext cx="8686800" cy="3943349"/>
          </a:xfrm>
        </p:spPr>
        <p:txBody>
          <a:bodyPr>
            <a:normAutofit lnSpcReduction="10000"/>
          </a:bodyPr>
          <a:lstStyle/>
          <a:p>
            <a:pPr>
              <a:buNone/>
            </a:pPr>
            <a:r>
              <a:rPr lang="en-AU" b="1" dirty="0"/>
              <a:t>1	</a:t>
            </a:r>
            <a:r>
              <a:rPr lang="en-AU" b="1" dirty="0" smtClean="0"/>
              <a:t>	</a:t>
            </a:r>
            <a:r>
              <a:rPr lang="en-AU" sz="4300" b="1" dirty="0" smtClean="0"/>
              <a:t>A </a:t>
            </a:r>
            <a:r>
              <a:rPr lang="en-AU" sz="4300" b="1" dirty="0"/>
              <a:t>life of Sonship</a:t>
            </a:r>
          </a:p>
          <a:p>
            <a:pPr lvl="1"/>
            <a:r>
              <a:rPr lang="en-AU" b="1" dirty="0"/>
              <a:t>Jesus Introduced God as Father!</a:t>
            </a:r>
          </a:p>
          <a:p>
            <a:pPr lvl="1"/>
            <a:r>
              <a:rPr lang="en-AU" b="1" dirty="0"/>
              <a:t>We are no longer orphans</a:t>
            </a:r>
            <a:r>
              <a:rPr lang="en-AU" b="1" dirty="0" smtClean="0"/>
              <a:t>!</a:t>
            </a:r>
          </a:p>
          <a:p>
            <a:pPr lvl="1"/>
            <a:r>
              <a:rPr lang="en-AU" b="1" dirty="0"/>
              <a:t>Mat 5:16  </a:t>
            </a:r>
            <a:r>
              <a:rPr lang="en-AU" b="1" i="1" dirty="0"/>
              <a:t>Let your light so shine before men, that they may see your good works, and glorify</a:t>
            </a:r>
            <a:r>
              <a:rPr lang="en-AU" b="1" i="1" u="sng" dirty="0"/>
              <a:t> your Father which is in heaven</a:t>
            </a:r>
            <a:r>
              <a:rPr lang="en-AU" b="1" i="1" dirty="0" smtClean="0"/>
              <a:t>.</a:t>
            </a:r>
          </a:p>
          <a:p>
            <a:pPr lvl="1"/>
            <a:r>
              <a:rPr lang="en-US" b="1" i="1" baseline="30000" dirty="0"/>
              <a:t>44</a:t>
            </a:r>
            <a:r>
              <a:rPr lang="en-US" b="1" i="1" dirty="0"/>
              <a:t>But I say: Love your enemies! Pray for those who persecute you! </a:t>
            </a:r>
            <a:r>
              <a:rPr lang="en-US" b="1" i="1" u="sng" baseline="30000" dirty="0"/>
              <a:t>45</a:t>
            </a:r>
            <a:r>
              <a:rPr lang="en-US" b="1" i="1" u="sng" dirty="0"/>
              <a:t>In that way you will be acting as true sons of your Father in heaven.</a:t>
            </a:r>
            <a:endParaRPr lang="en-AU" b="1" dirty="0"/>
          </a:p>
          <a:p>
            <a:pPr lvl="1"/>
            <a:endParaRPr lang="en-AU" b="1" dirty="0"/>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0" y="1200150"/>
            <a:ext cx="8686800" cy="3943349"/>
          </a:xfrm>
        </p:spPr>
        <p:txBody>
          <a:bodyPr>
            <a:normAutofit/>
          </a:bodyPr>
          <a:lstStyle/>
          <a:p>
            <a:pPr>
              <a:buNone/>
            </a:pPr>
            <a:r>
              <a:rPr lang="en-AU" b="1" dirty="0" smtClean="0"/>
              <a:t>2	 	</a:t>
            </a:r>
            <a:r>
              <a:rPr lang="en-AU" sz="4000" b="1" dirty="0" smtClean="0"/>
              <a:t>A </a:t>
            </a:r>
            <a:r>
              <a:rPr lang="en-AU" sz="4000" b="1" dirty="0"/>
              <a:t>Life of </a:t>
            </a:r>
            <a:r>
              <a:rPr lang="en-AU" sz="4000" b="1" dirty="0" smtClean="0"/>
              <a:t>Power</a:t>
            </a:r>
          </a:p>
          <a:p>
            <a:pPr lvl="1"/>
            <a:r>
              <a:rPr lang="en-US" b="1" i="1" dirty="0"/>
              <a:t>for no one can do these signs that thou doest, except God be with him.</a:t>
            </a:r>
            <a:r>
              <a:rPr lang="en-US" dirty="0"/>
              <a:t> (John 3:1, 2 ASV</a:t>
            </a:r>
            <a:r>
              <a:rPr lang="en-US" dirty="0" smtClean="0"/>
              <a:t>)</a:t>
            </a:r>
          </a:p>
          <a:p>
            <a:pPr lvl="1"/>
            <a:r>
              <a:rPr lang="en-AU" b="1" i="1" dirty="0" smtClean="0"/>
              <a:t>How </a:t>
            </a:r>
            <a:r>
              <a:rPr lang="en-AU" b="1" i="1" dirty="0"/>
              <a:t>God anointed Jesus of Nazareth with the Holy Ghost and with </a:t>
            </a:r>
            <a:r>
              <a:rPr lang="en-AU" b="1" i="1" dirty="0" smtClean="0"/>
              <a:t>power  </a:t>
            </a:r>
            <a:r>
              <a:rPr lang="en-AU" dirty="0" smtClean="0"/>
              <a:t>(</a:t>
            </a:r>
            <a:r>
              <a:rPr lang="en-AU" dirty="0" smtClean="0"/>
              <a:t>Act</a:t>
            </a:r>
            <a:r>
              <a:rPr lang="en-US" dirty="0" smtClean="0"/>
              <a:t>s</a:t>
            </a:r>
            <a:r>
              <a:rPr lang="en-AU" dirty="0" smtClean="0"/>
              <a:t> 10:38 )</a:t>
            </a:r>
          </a:p>
          <a:p>
            <a:pPr lvl="1"/>
            <a:r>
              <a:rPr lang="en-AU" b="1" i="1" dirty="0"/>
              <a:t>He that believeth on me, the works that I do shall he do also; and greater works than these shall he </a:t>
            </a:r>
            <a:r>
              <a:rPr lang="en-AU" b="1" i="1" dirty="0" smtClean="0"/>
              <a:t>do </a:t>
            </a:r>
            <a:r>
              <a:rPr lang="en-AU" dirty="0" smtClean="0"/>
              <a:t>(</a:t>
            </a:r>
            <a:r>
              <a:rPr lang="en-AU" dirty="0"/>
              <a:t>John 14:12 </a:t>
            </a:r>
            <a:r>
              <a:rPr lang="en-AU" dirty="0" smtClean="0"/>
              <a:t>)</a:t>
            </a:r>
            <a:endParaRPr lang="en-AU" dirty="0"/>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 Life of Power</a:t>
            </a:r>
            <a:endParaRPr lang="en-AU" dirty="0"/>
          </a:p>
        </p:txBody>
      </p:sp>
      <p:sp>
        <p:nvSpPr>
          <p:cNvPr id="6" name="Content Placeholder 5"/>
          <p:cNvSpPr>
            <a:spLocks noGrp="1"/>
          </p:cNvSpPr>
          <p:nvPr>
            <p:ph sz="half" idx="1"/>
          </p:nvPr>
        </p:nvSpPr>
        <p:spPr>
          <a:xfrm>
            <a:off x="0" y="1200150"/>
            <a:ext cx="4495800" cy="3943349"/>
          </a:xfrm>
        </p:spPr>
        <p:txBody>
          <a:bodyPr>
            <a:normAutofit fontScale="92500" lnSpcReduction="20000"/>
          </a:bodyPr>
          <a:lstStyle/>
          <a:p>
            <a:pPr lvl="0"/>
            <a:r>
              <a:rPr lang="en-AU" dirty="0" err="1"/>
              <a:t>Irenaeus</a:t>
            </a:r>
            <a:r>
              <a:rPr lang="en-AU" dirty="0"/>
              <a:t> wrote in </a:t>
            </a:r>
            <a:r>
              <a:rPr lang="en-AU" i="1" dirty="0"/>
              <a:t>Against Heresies</a:t>
            </a:r>
            <a:r>
              <a:rPr lang="en-AU" dirty="0"/>
              <a:t> 5:6:1 (A.D. 185): </a:t>
            </a:r>
            <a:endParaRPr lang="en-AU" dirty="0" smtClean="0"/>
          </a:p>
          <a:p>
            <a:pPr lvl="0"/>
            <a:r>
              <a:rPr lang="en-AU" dirty="0" smtClean="0"/>
              <a:t>“</a:t>
            </a:r>
            <a:r>
              <a:rPr lang="en-AU" b="1" i="1" dirty="0"/>
              <a:t>In like manner we do also hear many brethren in the church, who possess prophetic gifts, and who through the Spirit speak all kinds of languages, and bring to light for the general benefit the hidden things of men, and declare the mysteries of God.</a:t>
            </a:r>
            <a:r>
              <a:rPr lang="en-AU" dirty="0"/>
              <a:t> “</a:t>
            </a:r>
          </a:p>
          <a:p>
            <a:endParaRPr lang="en-AU" dirty="0"/>
          </a:p>
        </p:txBody>
      </p:sp>
      <p:sp>
        <p:nvSpPr>
          <p:cNvPr id="7" name="Content Placeholder 6"/>
          <p:cNvSpPr>
            <a:spLocks noGrp="1"/>
          </p:cNvSpPr>
          <p:nvPr>
            <p:ph sz="half" idx="2"/>
          </p:nvPr>
        </p:nvSpPr>
        <p:spPr/>
        <p:txBody>
          <a:bodyPr>
            <a:normAutofit fontScale="92500" lnSpcReduction="20000"/>
          </a:bodyPr>
          <a:lstStyle/>
          <a:p>
            <a:endParaRPr lang="en-AU"/>
          </a:p>
        </p:txBody>
      </p:sp>
      <p:pic>
        <p:nvPicPr>
          <p:cNvPr id="1028" name="Picture 4" descr="A New Age of Miracles"/>
          <p:cNvPicPr>
            <a:picLocks noChangeAspect="1" noChangeArrowheads="1"/>
          </p:cNvPicPr>
          <p:nvPr/>
        </p:nvPicPr>
        <p:blipFill>
          <a:blip r:embed="rId2" cstate="print"/>
          <a:srcRect/>
          <a:stretch>
            <a:fillRect/>
          </a:stretch>
        </p:blipFill>
        <p:spPr bwMode="auto">
          <a:xfrm>
            <a:off x="4355977" y="1419622"/>
            <a:ext cx="4633420" cy="32022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179512" y="1419622"/>
            <a:ext cx="8964488" cy="3723878"/>
          </a:xfrm>
        </p:spPr>
        <p:txBody>
          <a:bodyPr>
            <a:normAutofit lnSpcReduction="10000"/>
          </a:bodyPr>
          <a:lstStyle/>
          <a:p>
            <a:pPr>
              <a:buNone/>
            </a:pPr>
            <a:r>
              <a:rPr lang="en-AU" sz="4000" b="1" dirty="0"/>
              <a:t>3 	</a:t>
            </a:r>
            <a:r>
              <a:rPr lang="en-AU" sz="4000" b="1" dirty="0" smtClean="0"/>
              <a:t>	A </a:t>
            </a:r>
            <a:r>
              <a:rPr lang="en-AU" sz="4000" b="1" dirty="0"/>
              <a:t>Life of </a:t>
            </a:r>
            <a:r>
              <a:rPr lang="en-AU" sz="4000" b="1" dirty="0" smtClean="0"/>
              <a:t>God-Likeness</a:t>
            </a:r>
          </a:p>
          <a:p>
            <a:r>
              <a:rPr lang="en-AU" sz="2800" b="1" i="1" dirty="0" smtClean="0"/>
              <a:t>But </a:t>
            </a:r>
            <a:r>
              <a:rPr lang="en-AU" sz="2800" b="1" i="1" dirty="0"/>
              <a:t>the fruit of the Spirit is love, joy, peace, longsuffering, gentleness, goodness, faith, </a:t>
            </a:r>
            <a:r>
              <a:rPr lang="en-AU" sz="2800" b="1" i="1" dirty="0" smtClean="0"/>
              <a:t>Meekness</a:t>
            </a:r>
            <a:r>
              <a:rPr lang="en-AU" sz="2800" b="1" i="1" dirty="0"/>
              <a:t>, temperance: against such there is no law. </a:t>
            </a:r>
            <a:r>
              <a:rPr lang="en-AU" sz="2800" dirty="0" smtClean="0"/>
              <a:t>(</a:t>
            </a:r>
            <a:r>
              <a:rPr lang="en-AU" sz="2800" dirty="0" smtClean="0"/>
              <a:t>Gal 5:22-23 )</a:t>
            </a:r>
          </a:p>
          <a:p>
            <a:r>
              <a:rPr lang="en-AU" sz="2800" b="1" i="1" dirty="0" smtClean="0"/>
              <a:t>Whereby </a:t>
            </a:r>
            <a:r>
              <a:rPr lang="en-AU" sz="2800" b="1" i="1" dirty="0"/>
              <a:t>are given unto us exceeding great and precious promises: that by these </a:t>
            </a:r>
            <a:r>
              <a:rPr lang="en-AU" sz="2800" b="1" i="1" dirty="0" smtClean="0"/>
              <a:t>you </a:t>
            </a:r>
            <a:r>
              <a:rPr lang="en-AU" sz="2800" b="1" i="1" dirty="0"/>
              <a:t>might be partakers of the divine </a:t>
            </a:r>
            <a:r>
              <a:rPr lang="en-AU" sz="2800" b="1" i="1" dirty="0" smtClean="0"/>
              <a:t>nature </a:t>
            </a:r>
            <a:r>
              <a:rPr lang="en-AU" sz="2800" dirty="0" smtClean="0"/>
              <a:t>(</a:t>
            </a:r>
            <a:r>
              <a:rPr lang="en-AU" sz="2800" dirty="0" smtClean="0"/>
              <a:t>2 Peter 1:4 )</a:t>
            </a:r>
            <a:endParaRPr lang="en-AU" sz="2800" dirty="0"/>
          </a:p>
          <a:p>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AU" b="1" dirty="0" smtClean="0"/>
              <a:t>What are the Evidences of </a:t>
            </a:r>
            <a:br>
              <a:rPr lang="en-AU" b="1" dirty="0" smtClean="0"/>
            </a:br>
            <a:r>
              <a:rPr lang="en-AU" b="1" dirty="0" smtClean="0"/>
              <a:t>GOD WITH US?</a:t>
            </a:r>
            <a:endParaRPr lang="en-AU" dirty="0"/>
          </a:p>
        </p:txBody>
      </p:sp>
      <p:sp>
        <p:nvSpPr>
          <p:cNvPr id="3" name="Content Placeholder 2"/>
          <p:cNvSpPr>
            <a:spLocks noGrp="1"/>
          </p:cNvSpPr>
          <p:nvPr>
            <p:ph idx="1"/>
          </p:nvPr>
        </p:nvSpPr>
        <p:spPr>
          <a:xfrm>
            <a:off x="0" y="1200150"/>
            <a:ext cx="9144000" cy="3943349"/>
          </a:xfrm>
        </p:spPr>
        <p:txBody>
          <a:bodyPr>
            <a:normAutofit fontScale="70000" lnSpcReduction="20000"/>
          </a:bodyPr>
          <a:lstStyle/>
          <a:p>
            <a:pPr>
              <a:buNone/>
            </a:pPr>
            <a:r>
              <a:rPr lang="en-AU" sz="4000" b="1" dirty="0" smtClean="0"/>
              <a:t>4	</a:t>
            </a:r>
            <a:r>
              <a:rPr lang="en-AU" sz="5700" b="1" dirty="0" smtClean="0"/>
              <a:t>	A Life of God’s Favour</a:t>
            </a:r>
          </a:p>
          <a:p>
            <a:r>
              <a:rPr lang="en-AU" sz="3400" b="1" i="1" dirty="0" smtClean="0"/>
              <a:t>...to proclaim the year of the Lord’s favour</a:t>
            </a:r>
            <a:r>
              <a:rPr lang="en-AU" b="1" i="1" dirty="0" smtClean="0"/>
              <a:t>. </a:t>
            </a:r>
            <a:r>
              <a:rPr lang="en-AU" dirty="0" smtClean="0"/>
              <a:t>(Luke 4:19)</a:t>
            </a:r>
          </a:p>
          <a:p>
            <a:r>
              <a:rPr lang="en-AU" sz="3100" b="1" i="1" dirty="0" smtClean="0"/>
              <a:t>At </a:t>
            </a:r>
            <a:r>
              <a:rPr lang="en-AU" sz="3100" b="1" i="1" dirty="0"/>
              <a:t>an acceptable time I have listened to </a:t>
            </a:r>
            <a:r>
              <a:rPr lang="en-AU" sz="3100" b="1" i="1" dirty="0" smtClean="0"/>
              <a:t>you, and </a:t>
            </a:r>
            <a:r>
              <a:rPr lang="en-AU" sz="3100" b="1" i="1" dirty="0"/>
              <a:t>on a day of salvation I have helped you</a:t>
            </a:r>
            <a:r>
              <a:rPr lang="en-AU" sz="3100" b="1" i="1" dirty="0" smtClean="0"/>
              <a:t>.”See</a:t>
            </a:r>
            <a:r>
              <a:rPr lang="en-AU" sz="3100" b="1" i="1" dirty="0"/>
              <a:t>, now is the acceptable time; see, now is the day of salvation</a:t>
            </a:r>
            <a:r>
              <a:rPr lang="en-AU" sz="3100" b="1" i="1" dirty="0" smtClean="0"/>
              <a:t>! </a:t>
            </a:r>
            <a:r>
              <a:rPr lang="en-AU" sz="2800" dirty="0" smtClean="0"/>
              <a:t>(2 Cor. 6:2)</a:t>
            </a:r>
          </a:p>
          <a:p>
            <a:r>
              <a:rPr lang="en-AU" sz="3100" b="1" i="1" dirty="0" smtClean="0"/>
              <a:t>At </a:t>
            </a:r>
            <a:r>
              <a:rPr lang="en-AU" sz="3100" b="1" i="1" dirty="0"/>
              <a:t>just the right time, I heard </a:t>
            </a:r>
            <a:r>
              <a:rPr lang="en-AU" sz="3100" b="1" i="1" dirty="0" smtClean="0"/>
              <a:t>you. On </a:t>
            </a:r>
            <a:r>
              <a:rPr lang="en-AU" sz="3100" b="1" i="1" dirty="0"/>
              <a:t>the day of salvation, I helped you</a:t>
            </a:r>
            <a:r>
              <a:rPr lang="en-AU" sz="3100" b="1" i="1" dirty="0" smtClean="0"/>
              <a:t>.” Indeed</a:t>
            </a:r>
            <a:r>
              <a:rPr lang="en-AU" sz="3100" b="1" i="1" dirty="0"/>
              <a:t>, God is ready to help you right now. </a:t>
            </a:r>
            <a:r>
              <a:rPr lang="en-AU" sz="3100" b="1" i="1" dirty="0" smtClean="0"/>
              <a:t> Today </a:t>
            </a:r>
            <a:r>
              <a:rPr lang="en-AU" sz="3100" b="1" i="1" dirty="0"/>
              <a:t>is the day of </a:t>
            </a:r>
            <a:r>
              <a:rPr lang="en-AU" sz="3100" b="1" i="1" dirty="0" smtClean="0"/>
              <a:t>salvation. </a:t>
            </a:r>
            <a:r>
              <a:rPr lang="en-AU" sz="3100" dirty="0" smtClean="0"/>
              <a:t>(NLB)</a:t>
            </a:r>
          </a:p>
          <a:p>
            <a:r>
              <a:rPr lang="en-AU" sz="3100" b="1" i="1" dirty="0" smtClean="0"/>
              <a:t>When </a:t>
            </a:r>
            <a:r>
              <a:rPr lang="en-AU" sz="3100" b="1" i="1" dirty="0"/>
              <a:t>the time came for me to show you </a:t>
            </a:r>
            <a:r>
              <a:rPr lang="en-AU" sz="3100" b="1" i="1" dirty="0" smtClean="0"/>
              <a:t>favour</a:t>
            </a:r>
            <a:r>
              <a:rPr lang="en-US" sz="3100" b="1" i="1" dirty="0" smtClean="0"/>
              <a:t>I </a:t>
            </a:r>
            <a:r>
              <a:rPr lang="en-US" sz="3100" b="1" i="1" dirty="0"/>
              <a:t>heard </a:t>
            </a:r>
            <a:r>
              <a:rPr lang="en-US" sz="3100" b="1" i="1" dirty="0" smtClean="0"/>
              <a:t>you; </a:t>
            </a:r>
            <a:r>
              <a:rPr lang="en-AU" sz="3100" b="1" i="1" dirty="0" smtClean="0"/>
              <a:t>when </a:t>
            </a:r>
            <a:r>
              <a:rPr lang="en-AU" sz="3100" b="1" i="1" dirty="0"/>
              <a:t>the day arrived for me to save </a:t>
            </a:r>
            <a:r>
              <a:rPr lang="en-AU" sz="3100" b="1" i="1" dirty="0" smtClean="0"/>
              <a:t>you,</a:t>
            </a:r>
            <a:r>
              <a:rPr lang="en-US" sz="3100" b="1" i="1" dirty="0" smtClean="0"/>
              <a:t>I </a:t>
            </a:r>
            <a:r>
              <a:rPr lang="en-US" sz="3100" b="1" i="1" dirty="0"/>
              <a:t>helped you</a:t>
            </a:r>
            <a:r>
              <a:rPr lang="en-US" sz="3100" b="1" i="1" dirty="0" smtClean="0"/>
              <a:t>.” </a:t>
            </a:r>
            <a:r>
              <a:rPr lang="en-AU" sz="3100" b="1" i="1" dirty="0" smtClean="0"/>
              <a:t>Listen</a:t>
            </a:r>
            <a:r>
              <a:rPr lang="en-AU" sz="3100" b="1" i="1" dirty="0"/>
              <a:t>! This is the hour to receive God’s favour; today is the day to be saved</a:t>
            </a:r>
            <a:r>
              <a:rPr lang="en-AU" sz="3100" b="1" i="1" dirty="0" smtClean="0"/>
              <a:t>! </a:t>
            </a:r>
            <a:r>
              <a:rPr lang="en-AU" sz="3100" dirty="0" smtClean="0"/>
              <a:t>(GNB)</a:t>
            </a:r>
          </a:p>
          <a:p>
            <a:endParaRPr lang="en-AU" i="1" dirty="0"/>
          </a:p>
          <a:p>
            <a:endParaRPr lang="en-AU" sz="2800" dirty="0" smtClean="0"/>
          </a:p>
          <a:p>
            <a:pPr lvl="1"/>
            <a:endParaRPr lang="en-AU" dirty="0" smtClean="0"/>
          </a:p>
          <a:p>
            <a:pPr lvl="1"/>
            <a:endParaRPr lang="en-AU" dirty="0"/>
          </a:p>
          <a:p>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Jesus – Immanuel</a:t>
            </a:r>
            <a:br>
              <a:rPr lang="en-AU" dirty="0" smtClean="0"/>
            </a:br>
            <a:r>
              <a:rPr lang="en-AU" dirty="0" smtClean="0"/>
              <a:t>God With Us!</a:t>
            </a:r>
            <a:endParaRPr lang="en-AU" dirty="0"/>
          </a:p>
        </p:txBody>
      </p:sp>
      <p:sp>
        <p:nvSpPr>
          <p:cNvPr id="3" name="Content Placeholder 2"/>
          <p:cNvSpPr>
            <a:spLocks noGrp="1"/>
          </p:cNvSpPr>
          <p:nvPr>
            <p:ph idx="1"/>
          </p:nvPr>
        </p:nvSpPr>
        <p:spPr>
          <a:xfrm>
            <a:off x="457200" y="1419622"/>
            <a:ext cx="8507288" cy="3723878"/>
          </a:xfrm>
        </p:spPr>
        <p:txBody>
          <a:bodyPr>
            <a:normAutofit/>
          </a:bodyPr>
          <a:lstStyle/>
          <a:p>
            <a:r>
              <a:rPr lang="en-AU" sz="3200" dirty="0" smtClean="0"/>
              <a:t>Jesus came to relate us </a:t>
            </a:r>
            <a:r>
              <a:rPr lang="en-AU" sz="3200" b="1" dirty="0" smtClean="0"/>
              <a:t>back to the Father</a:t>
            </a:r>
          </a:p>
          <a:p>
            <a:r>
              <a:rPr lang="en-AU" sz="3200" dirty="0" smtClean="0"/>
              <a:t>Jesus came to give us a </a:t>
            </a:r>
            <a:r>
              <a:rPr lang="en-AU" sz="3200" b="1" dirty="0" smtClean="0"/>
              <a:t>life of Power</a:t>
            </a:r>
          </a:p>
          <a:p>
            <a:r>
              <a:rPr lang="en-AU" sz="3200" dirty="0" smtClean="0"/>
              <a:t>Jesus came to </a:t>
            </a:r>
            <a:r>
              <a:rPr lang="en-AU" sz="3200" b="1" dirty="0" smtClean="0"/>
              <a:t>restore to us God’s Likeness  </a:t>
            </a:r>
          </a:p>
          <a:p>
            <a:r>
              <a:rPr lang="en-AU" sz="3200" dirty="0" smtClean="0"/>
              <a:t>Jesus came to </a:t>
            </a:r>
            <a:r>
              <a:rPr lang="en-AU" sz="3200" b="1" dirty="0" smtClean="0"/>
              <a:t>Open Heaven </a:t>
            </a:r>
            <a:r>
              <a:rPr lang="en-AU" sz="3200" dirty="0" smtClean="0"/>
              <a:t>up for us and give us a life of </a:t>
            </a:r>
            <a:r>
              <a:rPr lang="en-AU" sz="3200" b="1" dirty="0" smtClean="0"/>
              <a:t>Divine Favour!</a:t>
            </a:r>
            <a:endParaRPr lang="en-AU" sz="3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TotalTime>
  <Words>193</Words>
  <Application>Microsoft Office PowerPoint</Application>
  <PresentationFormat>On-screen Show (16:9)</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Vision/Theme for 2013</vt:lpstr>
      <vt:lpstr> A Wonderful Gospel! </vt:lpstr>
      <vt:lpstr>JESUS IS GOD’S ‘IMMANUEL’</vt:lpstr>
      <vt:lpstr>What are the Evidences of  GOD WITH US? </vt:lpstr>
      <vt:lpstr>What are the Evidences of  GOD WITH US?</vt:lpstr>
      <vt:lpstr>A Life of Power</vt:lpstr>
      <vt:lpstr>What are the Evidences of  GOD WITH US?</vt:lpstr>
      <vt:lpstr>What are the Evidences of  GOD WITH US?</vt:lpstr>
      <vt:lpstr>Jesus – Immanuel God With Us!</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Vision/Theme for 2013</dc:title>
  <dc:creator>ASUS</dc:creator>
  <cp:lastModifiedBy>ASUS</cp:lastModifiedBy>
  <cp:revision>5</cp:revision>
  <dcterms:created xsi:type="dcterms:W3CDTF">2013-01-19T20:10:21Z</dcterms:created>
  <dcterms:modified xsi:type="dcterms:W3CDTF">2013-01-19T21:38:40Z</dcterms:modified>
</cp:coreProperties>
</file>